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59" r:id="rId3"/>
    <p:sldId id="293" r:id="rId4"/>
    <p:sldId id="258" r:id="rId5"/>
    <p:sldId id="294" r:id="rId6"/>
    <p:sldId id="295" r:id="rId7"/>
    <p:sldId id="305" r:id="rId8"/>
    <p:sldId id="290" r:id="rId9"/>
    <p:sldId id="291" r:id="rId10"/>
    <p:sldId id="292" r:id="rId11"/>
    <p:sldId id="296" r:id="rId12"/>
    <p:sldId id="297" r:id="rId13"/>
    <p:sldId id="301" r:id="rId14"/>
    <p:sldId id="300" r:id="rId15"/>
    <p:sldId id="298" r:id="rId16"/>
    <p:sldId id="304" r:id="rId17"/>
    <p:sldId id="303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Marwick" userId="b10689d0-182b-412a-b9ae-e58ae5853344" providerId="ADAL" clId="{775FA2ED-F7CF-4F68-9483-8DDE1317239D}"/>
    <pc:docChg chg="undo custSel addSld delSld modSld sldOrd">
      <pc:chgData name="Katie Marwick" userId="b10689d0-182b-412a-b9ae-e58ae5853344" providerId="ADAL" clId="{775FA2ED-F7CF-4F68-9483-8DDE1317239D}" dt="2025-10-21T19:56:12.330" v="9164" actId="1076"/>
      <pc:docMkLst>
        <pc:docMk/>
      </pc:docMkLst>
      <pc:sldChg chg="del">
        <pc:chgData name="Katie Marwick" userId="b10689d0-182b-412a-b9ae-e58ae5853344" providerId="ADAL" clId="{775FA2ED-F7CF-4F68-9483-8DDE1317239D}" dt="2025-10-21T15:58:03.337" v="184" actId="47"/>
        <pc:sldMkLst>
          <pc:docMk/>
          <pc:sldMk cId="2809230953" sldId="256"/>
        </pc:sldMkLst>
      </pc:sldChg>
      <pc:sldChg chg="del">
        <pc:chgData name="Katie Marwick" userId="b10689d0-182b-412a-b9ae-e58ae5853344" providerId="ADAL" clId="{775FA2ED-F7CF-4F68-9483-8DDE1317239D}" dt="2025-10-21T18:29:15.305" v="5551" actId="47"/>
        <pc:sldMkLst>
          <pc:docMk/>
          <pc:sldMk cId="2060035533" sldId="257"/>
        </pc:sldMkLst>
      </pc:sldChg>
      <pc:sldChg chg="addSp delSp modSp mod">
        <pc:chgData name="Katie Marwick" userId="b10689d0-182b-412a-b9ae-e58ae5853344" providerId="ADAL" clId="{775FA2ED-F7CF-4F68-9483-8DDE1317239D}" dt="2025-10-21T19:28:43.933" v="8501" actId="120"/>
        <pc:sldMkLst>
          <pc:docMk/>
          <pc:sldMk cId="2578182279" sldId="258"/>
        </pc:sldMkLst>
        <pc:spChg chg="del mod">
          <ac:chgData name="Katie Marwick" userId="b10689d0-182b-412a-b9ae-e58ae5853344" providerId="ADAL" clId="{775FA2ED-F7CF-4F68-9483-8DDE1317239D}" dt="2025-10-21T15:58:28.286" v="200" actId="478"/>
          <ac:spMkLst>
            <pc:docMk/>
            <pc:sldMk cId="2578182279" sldId="258"/>
            <ac:spMk id="2" creationId="{E18B4E60-8755-4C48-8C57-8536975582F6}"/>
          </ac:spMkLst>
        </pc:spChg>
        <pc:spChg chg="del mod">
          <ac:chgData name="Katie Marwick" userId="b10689d0-182b-412a-b9ae-e58ae5853344" providerId="ADAL" clId="{775FA2ED-F7CF-4F68-9483-8DDE1317239D}" dt="2025-10-21T16:09:40.438" v="239" actId="478"/>
          <ac:spMkLst>
            <pc:docMk/>
            <pc:sldMk cId="2578182279" sldId="258"/>
            <ac:spMk id="3" creationId="{6DB7D87A-4586-489E-A1FE-D45CF9B07060}"/>
          </ac:spMkLst>
        </pc:spChg>
        <pc:spChg chg="add del mod">
          <ac:chgData name="Katie Marwick" userId="b10689d0-182b-412a-b9ae-e58ae5853344" providerId="ADAL" clId="{775FA2ED-F7CF-4F68-9483-8DDE1317239D}" dt="2025-10-21T15:58:30.136" v="201" actId="478"/>
          <ac:spMkLst>
            <pc:docMk/>
            <pc:sldMk cId="2578182279" sldId="258"/>
            <ac:spMk id="5" creationId="{69D9CBC9-BCD3-47E2-A87B-3BEDF9CFD847}"/>
          </ac:spMkLst>
        </pc:spChg>
        <pc:spChg chg="add mod">
          <ac:chgData name="Katie Marwick" userId="b10689d0-182b-412a-b9ae-e58ae5853344" providerId="ADAL" clId="{775FA2ED-F7CF-4F68-9483-8DDE1317239D}" dt="2025-10-21T15:59:02.710" v="235" actId="20577"/>
          <ac:spMkLst>
            <pc:docMk/>
            <pc:sldMk cId="2578182279" sldId="258"/>
            <ac:spMk id="6" creationId="{A603DFB6-4032-48CA-84F9-8CD98A65B39E}"/>
          </ac:spMkLst>
        </pc:spChg>
        <pc:spChg chg="add mod">
          <ac:chgData name="Katie Marwick" userId="b10689d0-182b-412a-b9ae-e58ae5853344" providerId="ADAL" clId="{775FA2ED-F7CF-4F68-9483-8DDE1317239D}" dt="2025-10-21T19:28:39.772" v="8499" actId="20577"/>
          <ac:spMkLst>
            <pc:docMk/>
            <pc:sldMk cId="2578182279" sldId="258"/>
            <ac:spMk id="12" creationId="{608FEF50-228E-4887-BE75-F2F9637BEDAD}"/>
          </ac:spMkLst>
        </pc:spChg>
        <pc:spChg chg="add mod">
          <ac:chgData name="Katie Marwick" userId="b10689d0-182b-412a-b9ae-e58ae5853344" providerId="ADAL" clId="{775FA2ED-F7CF-4F68-9483-8DDE1317239D}" dt="2025-10-21T19:28:43.933" v="8501" actId="120"/>
          <ac:spMkLst>
            <pc:docMk/>
            <pc:sldMk cId="2578182279" sldId="258"/>
            <ac:spMk id="13" creationId="{F4B74D9D-11E3-4FD9-AF61-6AA889AEB176}"/>
          </ac:spMkLst>
        </pc:spChg>
        <pc:spChg chg="add mod">
          <ac:chgData name="Katie Marwick" userId="b10689d0-182b-412a-b9ae-e58ae5853344" providerId="ADAL" clId="{775FA2ED-F7CF-4F68-9483-8DDE1317239D}" dt="2025-10-21T16:24:40.894" v="862" actId="1076"/>
          <ac:spMkLst>
            <pc:docMk/>
            <pc:sldMk cId="2578182279" sldId="258"/>
            <ac:spMk id="14" creationId="{FCBAB559-0861-494C-A71B-3C372E97B53F}"/>
          </ac:spMkLst>
        </pc:spChg>
        <pc:spChg chg="add mod">
          <ac:chgData name="Katie Marwick" userId="b10689d0-182b-412a-b9ae-e58ae5853344" providerId="ADAL" clId="{775FA2ED-F7CF-4F68-9483-8DDE1317239D}" dt="2025-10-21T16:24:12.201" v="860" actId="555"/>
          <ac:spMkLst>
            <pc:docMk/>
            <pc:sldMk cId="2578182279" sldId="258"/>
            <ac:spMk id="17" creationId="{DBFE610C-AC5C-4AE8-AC54-70238247B027}"/>
          </ac:spMkLst>
        </pc:spChg>
        <pc:spChg chg="add mod">
          <ac:chgData name="Katie Marwick" userId="b10689d0-182b-412a-b9ae-e58ae5853344" providerId="ADAL" clId="{775FA2ED-F7CF-4F68-9483-8DDE1317239D}" dt="2025-10-21T16:24:12.201" v="860" actId="555"/>
          <ac:spMkLst>
            <pc:docMk/>
            <pc:sldMk cId="2578182279" sldId="258"/>
            <ac:spMk id="18" creationId="{634119BA-322E-4EA4-AA0A-8FD610F03473}"/>
          </ac:spMkLst>
        </pc:spChg>
        <pc:spChg chg="add mod">
          <ac:chgData name="Katie Marwick" userId="b10689d0-182b-412a-b9ae-e58ae5853344" providerId="ADAL" clId="{775FA2ED-F7CF-4F68-9483-8DDE1317239D}" dt="2025-10-21T16:24:12.201" v="860" actId="555"/>
          <ac:spMkLst>
            <pc:docMk/>
            <pc:sldMk cId="2578182279" sldId="258"/>
            <ac:spMk id="19" creationId="{022D7BA9-BFCC-4E8C-A97E-00E6AC731F3B}"/>
          </ac:spMkLst>
        </pc:spChg>
        <pc:grpChg chg="add mod">
          <ac:chgData name="Katie Marwick" userId="b10689d0-182b-412a-b9ae-e58ae5853344" providerId="ADAL" clId="{775FA2ED-F7CF-4F68-9483-8DDE1317239D}" dt="2025-10-21T16:24:54.038" v="863" actId="1076"/>
          <ac:grpSpMkLst>
            <pc:docMk/>
            <pc:sldMk cId="2578182279" sldId="258"/>
            <ac:grpSpMk id="7" creationId="{C43A83BE-53CB-4B11-9BBA-A898DB3F9C09}"/>
          </ac:grpSpMkLst>
        </pc:grpChg>
        <pc:picChg chg="mod">
          <ac:chgData name="Katie Marwick" userId="b10689d0-182b-412a-b9ae-e58ae5853344" providerId="ADAL" clId="{775FA2ED-F7CF-4F68-9483-8DDE1317239D}" dt="2025-10-21T16:08:06.200" v="237"/>
          <ac:picMkLst>
            <pc:docMk/>
            <pc:sldMk cId="2578182279" sldId="258"/>
            <ac:picMk id="8" creationId="{2E26F78C-AEF4-4B87-BF20-9551DB927D7C}"/>
          </ac:picMkLst>
        </pc:picChg>
        <pc:picChg chg="mod">
          <ac:chgData name="Katie Marwick" userId="b10689d0-182b-412a-b9ae-e58ae5853344" providerId="ADAL" clId="{775FA2ED-F7CF-4F68-9483-8DDE1317239D}" dt="2025-10-21T16:08:06.200" v="237"/>
          <ac:picMkLst>
            <pc:docMk/>
            <pc:sldMk cId="2578182279" sldId="258"/>
            <ac:picMk id="9" creationId="{01C1F1DE-E6AA-477B-9BF7-A5033D5D8AFC}"/>
          </ac:picMkLst>
        </pc:picChg>
        <pc:picChg chg="add mod">
          <ac:chgData name="Katie Marwick" userId="b10689d0-182b-412a-b9ae-e58ae5853344" providerId="ADAL" clId="{775FA2ED-F7CF-4F68-9483-8DDE1317239D}" dt="2025-10-21T16:21:23.152" v="760" actId="1076"/>
          <ac:picMkLst>
            <pc:docMk/>
            <pc:sldMk cId="2578182279" sldId="258"/>
            <ac:picMk id="11" creationId="{47CB17D3-3F2A-47EC-9B06-845FB6ABBA56}"/>
          </ac:picMkLst>
        </pc:picChg>
        <pc:cxnChg chg="add mod">
          <ac:chgData name="Katie Marwick" userId="b10689d0-182b-412a-b9ae-e58ae5853344" providerId="ADAL" clId="{775FA2ED-F7CF-4F68-9483-8DDE1317239D}" dt="2025-10-21T16:22:23.713" v="765" actId="13822"/>
          <ac:cxnSpMkLst>
            <pc:docMk/>
            <pc:sldMk cId="2578182279" sldId="258"/>
            <ac:cxnSpMk id="16" creationId="{26085EDC-A6C0-41E1-86F1-723F82C042D8}"/>
          </ac:cxnSpMkLst>
        </pc:cxnChg>
      </pc:sldChg>
      <pc:sldChg chg="addSp delSp modSp mod">
        <pc:chgData name="Katie Marwick" userId="b10689d0-182b-412a-b9ae-e58ae5853344" providerId="ADAL" clId="{775FA2ED-F7CF-4F68-9483-8DDE1317239D}" dt="2025-10-21T17:43:29.709" v="3883" actId="20577"/>
        <pc:sldMkLst>
          <pc:docMk/>
          <pc:sldMk cId="1989429541" sldId="259"/>
        </pc:sldMkLst>
        <pc:spChg chg="del">
          <ac:chgData name="Katie Marwick" userId="b10689d0-182b-412a-b9ae-e58ae5853344" providerId="ADAL" clId="{775FA2ED-F7CF-4F68-9483-8DDE1317239D}" dt="2025-10-21T16:13:44.252" v="418" actId="478"/>
          <ac:spMkLst>
            <pc:docMk/>
            <pc:sldMk cId="1989429541" sldId="259"/>
            <ac:spMk id="2" creationId="{B06FC854-45E8-4818-A894-408BCC2230BA}"/>
          </ac:spMkLst>
        </pc:spChg>
        <pc:spChg chg="del">
          <ac:chgData name="Katie Marwick" userId="b10689d0-182b-412a-b9ae-e58ae5853344" providerId="ADAL" clId="{775FA2ED-F7CF-4F68-9483-8DDE1317239D}" dt="2025-10-21T16:13:58.762" v="433" actId="478"/>
          <ac:spMkLst>
            <pc:docMk/>
            <pc:sldMk cId="1989429541" sldId="259"/>
            <ac:spMk id="3" creationId="{42B1A45C-F9FF-4648-B1AA-8EF605EA34AB}"/>
          </ac:spMkLst>
        </pc:spChg>
        <pc:spChg chg="add del mod">
          <ac:chgData name="Katie Marwick" userId="b10689d0-182b-412a-b9ae-e58ae5853344" providerId="ADAL" clId="{775FA2ED-F7CF-4F68-9483-8DDE1317239D}" dt="2025-10-21T16:13:46.688" v="420" actId="478"/>
          <ac:spMkLst>
            <pc:docMk/>
            <pc:sldMk cId="1989429541" sldId="259"/>
            <ac:spMk id="5" creationId="{B5546181-9829-4028-B03C-0B3E3E370FD9}"/>
          </ac:spMkLst>
        </pc:spChg>
        <pc:spChg chg="add mod">
          <ac:chgData name="Katie Marwick" userId="b10689d0-182b-412a-b9ae-e58ae5853344" providerId="ADAL" clId="{775FA2ED-F7CF-4F68-9483-8DDE1317239D}" dt="2025-10-21T16:13:49.981" v="432" actId="20577"/>
          <ac:spMkLst>
            <pc:docMk/>
            <pc:sldMk cId="1989429541" sldId="259"/>
            <ac:spMk id="6" creationId="{ED02E27F-B5EF-4946-814B-DF9B6E6EC998}"/>
          </ac:spMkLst>
        </pc:spChg>
        <pc:spChg chg="add del mod">
          <ac:chgData name="Katie Marwick" userId="b10689d0-182b-412a-b9ae-e58ae5853344" providerId="ADAL" clId="{775FA2ED-F7CF-4F68-9483-8DDE1317239D}" dt="2025-10-21T16:14:00.382" v="434" actId="478"/>
          <ac:spMkLst>
            <pc:docMk/>
            <pc:sldMk cId="1989429541" sldId="259"/>
            <ac:spMk id="8" creationId="{57E72194-F24F-47DD-B31B-1344F199B15C}"/>
          </ac:spMkLst>
        </pc:spChg>
        <pc:spChg chg="add mod">
          <ac:chgData name="Katie Marwick" userId="b10689d0-182b-412a-b9ae-e58ae5853344" providerId="ADAL" clId="{775FA2ED-F7CF-4F68-9483-8DDE1317239D}" dt="2025-10-21T16:20:05.779" v="753" actId="1076"/>
          <ac:spMkLst>
            <pc:docMk/>
            <pc:sldMk cId="1989429541" sldId="259"/>
            <ac:spMk id="10" creationId="{8B1D3000-DA80-4731-BF70-2DDA76E2C047}"/>
          </ac:spMkLst>
        </pc:spChg>
        <pc:spChg chg="add mod">
          <ac:chgData name="Katie Marwick" userId="b10689d0-182b-412a-b9ae-e58ae5853344" providerId="ADAL" clId="{775FA2ED-F7CF-4F68-9483-8DDE1317239D}" dt="2025-10-21T16:19:52.488" v="749" actId="1076"/>
          <ac:spMkLst>
            <pc:docMk/>
            <pc:sldMk cId="1989429541" sldId="259"/>
            <ac:spMk id="11" creationId="{36FA4374-FEC9-44E8-8D25-9BAFADAA75C2}"/>
          </ac:spMkLst>
        </pc:spChg>
        <pc:spChg chg="add mod">
          <ac:chgData name="Katie Marwick" userId="b10689d0-182b-412a-b9ae-e58ae5853344" providerId="ADAL" clId="{775FA2ED-F7CF-4F68-9483-8DDE1317239D}" dt="2025-10-21T16:20:01.253" v="752" actId="1076"/>
          <ac:spMkLst>
            <pc:docMk/>
            <pc:sldMk cId="1989429541" sldId="259"/>
            <ac:spMk id="12" creationId="{F8EC7C30-DE58-4291-B0BB-5EEF39FAC31A}"/>
          </ac:spMkLst>
        </pc:spChg>
        <pc:spChg chg="add mod">
          <ac:chgData name="Katie Marwick" userId="b10689d0-182b-412a-b9ae-e58ae5853344" providerId="ADAL" clId="{775FA2ED-F7CF-4F68-9483-8DDE1317239D}" dt="2025-10-21T17:43:29.709" v="3883" actId="20577"/>
          <ac:spMkLst>
            <pc:docMk/>
            <pc:sldMk cId="1989429541" sldId="259"/>
            <ac:spMk id="15" creationId="{24878C2B-681C-4500-91F0-69A608670044}"/>
          </ac:spMkLst>
        </pc:spChg>
        <pc:picChg chg="add mod">
          <ac:chgData name="Katie Marwick" userId="b10689d0-182b-412a-b9ae-e58ae5853344" providerId="ADAL" clId="{775FA2ED-F7CF-4F68-9483-8DDE1317239D}" dt="2025-10-21T16:19:52.488" v="749" actId="1076"/>
          <ac:picMkLst>
            <pc:docMk/>
            <pc:sldMk cId="1989429541" sldId="259"/>
            <ac:picMk id="9" creationId="{C138AADF-CB06-49E9-9DB1-A0ECD2E9C9AD}"/>
          </ac:picMkLst>
        </pc:picChg>
        <pc:picChg chg="add mod">
          <ac:chgData name="Katie Marwick" userId="b10689d0-182b-412a-b9ae-e58ae5853344" providerId="ADAL" clId="{775FA2ED-F7CF-4F68-9483-8DDE1317239D}" dt="2025-10-21T17:42:36.520" v="3776" actId="1076"/>
          <ac:picMkLst>
            <pc:docMk/>
            <pc:sldMk cId="1989429541" sldId="259"/>
            <ac:picMk id="14" creationId="{6D2F330D-EA75-4A25-90FB-81F05F9D9554}"/>
          </ac:picMkLst>
        </pc:picChg>
      </pc:sldChg>
      <pc:sldChg chg="del">
        <pc:chgData name="Katie Marwick" userId="b10689d0-182b-412a-b9ae-e58ae5853344" providerId="ADAL" clId="{775FA2ED-F7CF-4F68-9483-8DDE1317239D}" dt="2025-10-21T18:11:04.159" v="5003" actId="47"/>
        <pc:sldMkLst>
          <pc:docMk/>
          <pc:sldMk cId="3648421933" sldId="260"/>
        </pc:sldMkLst>
      </pc:sldChg>
      <pc:sldChg chg="del">
        <pc:chgData name="Katie Marwick" userId="b10689d0-182b-412a-b9ae-e58ae5853344" providerId="ADAL" clId="{775FA2ED-F7CF-4F68-9483-8DDE1317239D}" dt="2025-10-21T19:28:24.889" v="8498" actId="47"/>
        <pc:sldMkLst>
          <pc:docMk/>
          <pc:sldMk cId="3299769352" sldId="261"/>
        </pc:sldMkLst>
      </pc:sldChg>
      <pc:sldChg chg="del">
        <pc:chgData name="Katie Marwick" userId="b10689d0-182b-412a-b9ae-e58ae5853344" providerId="ADAL" clId="{775FA2ED-F7CF-4F68-9483-8DDE1317239D}" dt="2025-10-21T17:57:50.446" v="4743" actId="47"/>
        <pc:sldMkLst>
          <pc:docMk/>
          <pc:sldMk cId="4153367469" sldId="262"/>
        </pc:sldMkLst>
      </pc:sldChg>
      <pc:sldChg chg="del">
        <pc:chgData name="Katie Marwick" userId="b10689d0-182b-412a-b9ae-e58ae5853344" providerId="ADAL" clId="{775FA2ED-F7CF-4F68-9483-8DDE1317239D}" dt="2025-10-21T18:55:06.264" v="6204" actId="47"/>
        <pc:sldMkLst>
          <pc:docMk/>
          <pc:sldMk cId="520500373" sldId="263"/>
        </pc:sldMkLst>
      </pc:sldChg>
      <pc:sldChg chg="del">
        <pc:chgData name="Katie Marwick" userId="b10689d0-182b-412a-b9ae-e58ae5853344" providerId="ADAL" clId="{775FA2ED-F7CF-4F68-9483-8DDE1317239D}" dt="2025-10-21T18:55:10.259" v="6205" actId="47"/>
        <pc:sldMkLst>
          <pc:docMk/>
          <pc:sldMk cId="1082617013" sldId="264"/>
        </pc:sldMkLst>
      </pc:sldChg>
      <pc:sldChg chg="del">
        <pc:chgData name="Katie Marwick" userId="b10689d0-182b-412a-b9ae-e58ae5853344" providerId="ADAL" clId="{775FA2ED-F7CF-4F68-9483-8DDE1317239D}" dt="2025-10-21T19:28:23.528" v="8497" actId="47"/>
        <pc:sldMkLst>
          <pc:docMk/>
          <pc:sldMk cId="3268005756" sldId="265"/>
        </pc:sldMkLst>
      </pc:sldChg>
      <pc:sldChg chg="del">
        <pc:chgData name="Katie Marwick" userId="b10689d0-182b-412a-b9ae-e58ae5853344" providerId="ADAL" clId="{775FA2ED-F7CF-4F68-9483-8DDE1317239D}" dt="2025-10-21T17:39:37.967" v="3603" actId="47"/>
        <pc:sldMkLst>
          <pc:docMk/>
          <pc:sldMk cId="3963403170" sldId="266"/>
        </pc:sldMkLst>
      </pc:sldChg>
      <pc:sldChg chg="del">
        <pc:chgData name="Katie Marwick" userId="b10689d0-182b-412a-b9ae-e58ae5853344" providerId="ADAL" clId="{775FA2ED-F7CF-4F68-9483-8DDE1317239D}" dt="2025-10-21T17:46:52.678" v="3939" actId="47"/>
        <pc:sldMkLst>
          <pc:docMk/>
          <pc:sldMk cId="1618633018" sldId="267"/>
        </pc:sldMkLst>
      </pc:sldChg>
      <pc:sldChg chg="del">
        <pc:chgData name="Katie Marwick" userId="b10689d0-182b-412a-b9ae-e58ae5853344" providerId="ADAL" clId="{775FA2ED-F7CF-4F68-9483-8DDE1317239D}" dt="2025-10-21T17:46:54.390" v="3940" actId="47"/>
        <pc:sldMkLst>
          <pc:docMk/>
          <pc:sldMk cId="3394486459" sldId="268"/>
        </pc:sldMkLst>
      </pc:sldChg>
      <pc:sldChg chg="del">
        <pc:chgData name="Katie Marwick" userId="b10689d0-182b-412a-b9ae-e58ae5853344" providerId="ADAL" clId="{775FA2ED-F7CF-4F68-9483-8DDE1317239D}" dt="2025-10-21T17:46:56.234" v="3941" actId="47"/>
        <pc:sldMkLst>
          <pc:docMk/>
          <pc:sldMk cId="3502830301" sldId="269"/>
        </pc:sldMkLst>
      </pc:sldChg>
      <pc:sldChg chg="del">
        <pc:chgData name="Katie Marwick" userId="b10689d0-182b-412a-b9ae-e58ae5853344" providerId="ADAL" clId="{775FA2ED-F7CF-4F68-9483-8DDE1317239D}" dt="2025-10-21T17:57:47.037" v="4742" actId="47"/>
        <pc:sldMkLst>
          <pc:docMk/>
          <pc:sldMk cId="3071878264" sldId="270"/>
        </pc:sldMkLst>
      </pc:sldChg>
      <pc:sldChg chg="add del">
        <pc:chgData name="Katie Marwick" userId="b10689d0-182b-412a-b9ae-e58ae5853344" providerId="ADAL" clId="{775FA2ED-F7CF-4F68-9483-8DDE1317239D}" dt="2025-10-21T15:51:16.435" v="5"/>
        <pc:sldMkLst>
          <pc:docMk/>
          <pc:sldMk cId="1206011667" sldId="271"/>
        </pc:sldMkLst>
      </pc:sldChg>
      <pc:sldChg chg="addSp modSp add mod">
        <pc:chgData name="Katie Marwick" userId="b10689d0-182b-412a-b9ae-e58ae5853344" providerId="ADAL" clId="{775FA2ED-F7CF-4F68-9483-8DDE1317239D}" dt="2025-10-21T15:57:33.876" v="183" actId="1037"/>
        <pc:sldMkLst>
          <pc:docMk/>
          <pc:sldMk cId="1218606981" sldId="289"/>
        </pc:sldMkLst>
        <pc:spChg chg="mod">
          <ac:chgData name="Katie Marwick" userId="b10689d0-182b-412a-b9ae-e58ae5853344" providerId="ADAL" clId="{775FA2ED-F7CF-4F68-9483-8DDE1317239D}" dt="2025-10-21T15:53:07.404" v="98" actId="242"/>
          <ac:spMkLst>
            <pc:docMk/>
            <pc:sldMk cId="1218606981" sldId="289"/>
            <ac:spMk id="2" creationId="{CB1D7178-70BF-4146-A6BA-909D8E75725F}"/>
          </ac:spMkLst>
        </pc:spChg>
        <pc:spChg chg="mod">
          <ac:chgData name="Katie Marwick" userId="b10689d0-182b-412a-b9ae-e58ae5853344" providerId="ADAL" clId="{775FA2ED-F7CF-4F68-9483-8DDE1317239D}" dt="2025-10-21T15:56:27.766" v="136" actId="1076"/>
          <ac:spMkLst>
            <pc:docMk/>
            <pc:sldMk cId="1218606981" sldId="289"/>
            <ac:spMk id="3" creationId="{6E989326-8F1C-4B2B-9B8D-FECC1BDAF741}"/>
          </ac:spMkLst>
        </pc:spChg>
        <pc:picChg chg="mod">
          <ac:chgData name="Katie Marwick" userId="b10689d0-182b-412a-b9ae-e58ae5853344" providerId="ADAL" clId="{775FA2ED-F7CF-4F68-9483-8DDE1317239D}" dt="2025-10-21T15:57:33.876" v="183" actId="1037"/>
          <ac:picMkLst>
            <pc:docMk/>
            <pc:sldMk cId="1218606981" sldId="289"/>
            <ac:picMk id="4" creationId="{81F5CF10-6CEB-482B-846A-F4AC28A68205}"/>
          </ac:picMkLst>
        </pc:picChg>
        <pc:picChg chg="add mod">
          <ac:chgData name="Katie Marwick" userId="b10689d0-182b-412a-b9ae-e58ae5853344" providerId="ADAL" clId="{775FA2ED-F7CF-4F68-9483-8DDE1317239D}" dt="2025-10-21T15:57:33.876" v="183" actId="1037"/>
          <ac:picMkLst>
            <pc:docMk/>
            <pc:sldMk cId="1218606981" sldId="289"/>
            <ac:picMk id="5" creationId="{4AEE97B2-991B-4AE6-9DC0-268AB6E0B46F}"/>
          </ac:picMkLst>
        </pc:picChg>
      </pc:sldChg>
      <pc:sldChg chg="add del">
        <pc:chgData name="Katie Marwick" userId="b10689d0-182b-412a-b9ae-e58ae5853344" providerId="ADAL" clId="{775FA2ED-F7CF-4F68-9483-8DDE1317239D}" dt="2025-10-21T16:21:52.109" v="763" actId="47"/>
        <pc:sldMkLst>
          <pc:docMk/>
          <pc:sldMk cId="1206011667" sldId="290"/>
        </pc:sldMkLst>
      </pc:sldChg>
      <pc:sldChg chg="addSp delSp modSp add mod">
        <pc:chgData name="Katie Marwick" userId="b10689d0-182b-412a-b9ae-e58ae5853344" providerId="ADAL" clId="{775FA2ED-F7CF-4F68-9483-8DDE1317239D}" dt="2025-10-21T18:06:28.234" v="4865" actId="1076"/>
        <pc:sldMkLst>
          <pc:docMk/>
          <pc:sldMk cId="4273518139" sldId="290"/>
        </pc:sldMkLst>
        <pc:spChg chg="add mod">
          <ac:chgData name="Katie Marwick" userId="b10689d0-182b-412a-b9ae-e58ae5853344" providerId="ADAL" clId="{775FA2ED-F7CF-4F68-9483-8DDE1317239D}" dt="2025-10-21T17:26:26.613" v="3059" actId="255"/>
          <ac:spMkLst>
            <pc:docMk/>
            <pc:sldMk cId="4273518139" sldId="290"/>
            <ac:spMk id="2" creationId="{8D27E2DB-EC9E-4E6B-B43E-2685F71014C5}"/>
          </ac:spMkLst>
        </pc:spChg>
        <pc:spChg chg="add mod ord">
          <ac:chgData name="Katie Marwick" userId="b10689d0-182b-412a-b9ae-e58ae5853344" providerId="ADAL" clId="{775FA2ED-F7CF-4F68-9483-8DDE1317239D}" dt="2025-10-21T18:06:28.234" v="4865" actId="1076"/>
          <ac:spMkLst>
            <pc:docMk/>
            <pc:sldMk cId="4273518139" sldId="290"/>
            <ac:spMk id="3" creationId="{E441121A-DF51-4254-9775-25BA0A369CC4}"/>
          </ac:spMkLst>
        </pc:spChg>
        <pc:spChg chg="mod">
          <ac:chgData name="Katie Marwick" userId="b10689d0-182b-412a-b9ae-e58ae5853344" providerId="ADAL" clId="{775FA2ED-F7CF-4F68-9483-8DDE1317239D}" dt="2025-10-21T16:40:44.269" v="1397" actId="20577"/>
          <ac:spMkLst>
            <pc:docMk/>
            <pc:sldMk cId="4273518139" sldId="290"/>
            <ac:spMk id="6" creationId="{A603DFB6-4032-48CA-84F9-8CD98A65B39E}"/>
          </ac:spMkLst>
        </pc:spChg>
        <pc:spChg chg="del">
          <ac:chgData name="Katie Marwick" userId="b10689d0-182b-412a-b9ae-e58ae5853344" providerId="ADAL" clId="{775FA2ED-F7CF-4F68-9483-8DDE1317239D}" dt="2025-10-21T16:34:12.355" v="1122" actId="478"/>
          <ac:spMkLst>
            <pc:docMk/>
            <pc:sldMk cId="4273518139" sldId="290"/>
            <ac:spMk id="12" creationId="{608FEF50-228E-4887-BE75-F2F9637BEDAD}"/>
          </ac:spMkLst>
        </pc:spChg>
        <pc:spChg chg="del">
          <ac:chgData name="Katie Marwick" userId="b10689d0-182b-412a-b9ae-e58ae5853344" providerId="ADAL" clId="{775FA2ED-F7CF-4F68-9483-8DDE1317239D}" dt="2025-10-21T16:34:13.698" v="1123" actId="478"/>
          <ac:spMkLst>
            <pc:docMk/>
            <pc:sldMk cId="4273518139" sldId="290"/>
            <ac:spMk id="13" creationId="{F4B74D9D-11E3-4FD9-AF61-6AA889AEB176}"/>
          </ac:spMkLst>
        </pc:spChg>
        <pc:spChg chg="mod">
          <ac:chgData name="Katie Marwick" userId="b10689d0-182b-412a-b9ae-e58ae5853344" providerId="ADAL" clId="{775FA2ED-F7CF-4F68-9483-8DDE1317239D}" dt="2025-10-21T16:31:50.276" v="1067" actId="20577"/>
          <ac:spMkLst>
            <pc:docMk/>
            <pc:sldMk cId="4273518139" sldId="290"/>
            <ac:spMk id="14" creationId="{FCBAB559-0861-494C-A71B-3C372E97B53F}"/>
          </ac:spMkLst>
        </pc:spChg>
        <pc:spChg chg="add mod">
          <ac:chgData name="Katie Marwick" userId="b10689d0-182b-412a-b9ae-e58ae5853344" providerId="ADAL" clId="{775FA2ED-F7CF-4F68-9483-8DDE1317239D}" dt="2025-10-21T17:27:00.572" v="3086" actId="1038"/>
          <ac:spMkLst>
            <pc:docMk/>
            <pc:sldMk cId="4273518139" sldId="290"/>
            <ac:spMk id="22" creationId="{9E1429A6-4F4F-4DB7-A490-8CD5C1A2FC66}"/>
          </ac:spMkLst>
        </pc:spChg>
        <pc:spChg chg="add mod">
          <ac:chgData name="Katie Marwick" userId="b10689d0-182b-412a-b9ae-e58ae5853344" providerId="ADAL" clId="{775FA2ED-F7CF-4F68-9483-8DDE1317239D}" dt="2025-10-21T17:27:00.572" v="3086" actId="1038"/>
          <ac:spMkLst>
            <pc:docMk/>
            <pc:sldMk cId="4273518139" sldId="290"/>
            <ac:spMk id="23" creationId="{70E1344C-0156-4E03-B254-DA70F2D2DCF3}"/>
          </ac:spMkLst>
        </pc:spChg>
        <pc:spChg chg="add mod">
          <ac:chgData name="Katie Marwick" userId="b10689d0-182b-412a-b9ae-e58ae5853344" providerId="ADAL" clId="{775FA2ED-F7CF-4F68-9483-8DDE1317239D}" dt="2025-10-21T17:45:44.624" v="3922" actId="1076"/>
          <ac:spMkLst>
            <pc:docMk/>
            <pc:sldMk cId="4273518139" sldId="290"/>
            <ac:spMk id="26" creationId="{291AC19B-E2A8-400B-9A61-94F36CF44D12}"/>
          </ac:spMkLst>
        </pc:spChg>
        <pc:grpChg chg="del">
          <ac:chgData name="Katie Marwick" userId="b10689d0-182b-412a-b9ae-e58ae5853344" providerId="ADAL" clId="{775FA2ED-F7CF-4F68-9483-8DDE1317239D}" dt="2025-10-21T16:34:10.864" v="1121" actId="478"/>
          <ac:grpSpMkLst>
            <pc:docMk/>
            <pc:sldMk cId="4273518139" sldId="290"/>
            <ac:grpSpMk id="7" creationId="{C43A83BE-53CB-4B11-9BBA-A898DB3F9C09}"/>
          </ac:grpSpMkLst>
        </pc:grpChg>
        <pc:picChg chg="add mod">
          <ac:chgData name="Katie Marwick" userId="b10689d0-182b-412a-b9ae-e58ae5853344" providerId="ADAL" clId="{775FA2ED-F7CF-4F68-9483-8DDE1317239D}" dt="2025-10-21T17:27:00.572" v="3086" actId="1038"/>
          <ac:picMkLst>
            <pc:docMk/>
            <pc:sldMk cId="4273518139" sldId="290"/>
            <ac:picMk id="5" creationId="{4DA09197-84F1-4DCA-A075-90CE8E42C883}"/>
          </ac:picMkLst>
        </pc:picChg>
        <pc:picChg chg="del">
          <ac:chgData name="Katie Marwick" userId="b10689d0-182b-412a-b9ae-e58ae5853344" providerId="ADAL" clId="{775FA2ED-F7CF-4F68-9483-8DDE1317239D}" dt="2025-10-21T16:28:06.627" v="879" actId="478"/>
          <ac:picMkLst>
            <pc:docMk/>
            <pc:sldMk cId="4273518139" sldId="290"/>
            <ac:picMk id="11" creationId="{47CB17D3-3F2A-47EC-9B06-845FB6ABBA56}"/>
          </ac:picMkLst>
        </pc:picChg>
        <pc:picChg chg="add del mod modCrop">
          <ac:chgData name="Katie Marwick" userId="b10689d0-182b-412a-b9ae-e58ae5853344" providerId="ADAL" clId="{775FA2ED-F7CF-4F68-9483-8DDE1317239D}" dt="2025-10-21T16:33:21.636" v="1111" actId="478"/>
          <ac:picMkLst>
            <pc:docMk/>
            <pc:sldMk cId="4273518139" sldId="290"/>
            <ac:picMk id="15" creationId="{04C34FC7-3FAB-4FCF-B21F-0CD4E4B6B5EA}"/>
          </ac:picMkLst>
        </pc:picChg>
        <pc:picChg chg="add del mod">
          <ac:chgData name="Katie Marwick" userId="b10689d0-182b-412a-b9ae-e58ae5853344" providerId="ADAL" clId="{775FA2ED-F7CF-4F68-9483-8DDE1317239D}" dt="2025-10-21T16:33:47.395" v="1115" actId="478"/>
          <ac:picMkLst>
            <pc:docMk/>
            <pc:sldMk cId="4273518139" sldId="290"/>
            <ac:picMk id="20" creationId="{F57F9E1E-0B59-4CF4-AE39-9DC387F88496}"/>
          </ac:picMkLst>
        </pc:picChg>
        <pc:picChg chg="add mod">
          <ac:chgData name="Katie Marwick" userId="b10689d0-182b-412a-b9ae-e58ae5853344" providerId="ADAL" clId="{775FA2ED-F7CF-4F68-9483-8DDE1317239D}" dt="2025-10-21T17:27:00.572" v="3086" actId="1038"/>
          <ac:picMkLst>
            <pc:docMk/>
            <pc:sldMk cId="4273518139" sldId="290"/>
            <ac:picMk id="21" creationId="{086724B4-CAC9-4121-BE26-EB7DF67FFBF2}"/>
          </ac:picMkLst>
        </pc:picChg>
        <pc:cxnChg chg="add mod">
          <ac:chgData name="Katie Marwick" userId="b10689d0-182b-412a-b9ae-e58ae5853344" providerId="ADAL" clId="{775FA2ED-F7CF-4F68-9483-8DDE1317239D}" dt="2025-10-21T17:45:40.192" v="3921" actId="1076"/>
          <ac:cxnSpMkLst>
            <pc:docMk/>
            <pc:sldMk cId="4273518139" sldId="290"/>
            <ac:cxnSpMk id="25" creationId="{AEB78AC0-2639-408B-A705-17132C552982}"/>
          </ac:cxnSpMkLst>
        </pc:cxnChg>
      </pc:sldChg>
      <pc:sldChg chg="addSp delSp modSp add mod">
        <pc:chgData name="Katie Marwick" userId="b10689d0-182b-412a-b9ae-e58ae5853344" providerId="ADAL" clId="{775FA2ED-F7CF-4F68-9483-8DDE1317239D}" dt="2025-10-21T18:06:13.859" v="4854" actId="1076"/>
        <pc:sldMkLst>
          <pc:docMk/>
          <pc:sldMk cId="3278588595" sldId="291"/>
        </pc:sldMkLst>
        <pc:spChg chg="del">
          <ac:chgData name="Katie Marwick" userId="b10689d0-182b-412a-b9ae-e58ae5853344" providerId="ADAL" clId="{775FA2ED-F7CF-4F68-9483-8DDE1317239D}" dt="2025-10-21T16:43:34.374" v="1409" actId="478"/>
          <ac:spMkLst>
            <pc:docMk/>
            <pc:sldMk cId="3278588595" sldId="291"/>
            <ac:spMk id="2" creationId="{8D27E2DB-EC9E-4E6B-B43E-2685F71014C5}"/>
          </ac:spMkLst>
        </pc:spChg>
        <pc:spChg chg="mod">
          <ac:chgData name="Katie Marwick" userId="b10689d0-182b-412a-b9ae-e58ae5853344" providerId="ADAL" clId="{775FA2ED-F7CF-4F68-9483-8DDE1317239D}" dt="2025-10-21T18:06:13.859" v="4854" actId="1076"/>
          <ac:spMkLst>
            <pc:docMk/>
            <pc:sldMk cId="3278588595" sldId="291"/>
            <ac:spMk id="3" creationId="{E441121A-DF51-4254-9775-25BA0A369CC4}"/>
          </ac:spMkLst>
        </pc:spChg>
        <pc:spChg chg="mod">
          <ac:chgData name="Katie Marwick" userId="b10689d0-182b-412a-b9ae-e58ae5853344" providerId="ADAL" clId="{775FA2ED-F7CF-4F68-9483-8DDE1317239D}" dt="2025-10-21T16:46:18.511" v="1523" actId="313"/>
          <ac:spMkLst>
            <pc:docMk/>
            <pc:sldMk cId="3278588595" sldId="291"/>
            <ac:spMk id="6" creationId="{A603DFB6-4032-48CA-84F9-8CD98A65B39E}"/>
          </ac:spMkLst>
        </pc:spChg>
        <pc:spChg chg="add del mod">
          <ac:chgData name="Katie Marwick" userId="b10689d0-182b-412a-b9ae-e58ae5853344" providerId="ADAL" clId="{775FA2ED-F7CF-4F68-9483-8DDE1317239D}" dt="2025-10-21T16:46:35.456" v="1527" actId="478"/>
          <ac:spMkLst>
            <pc:docMk/>
            <pc:sldMk cId="3278588595" sldId="291"/>
            <ac:spMk id="8" creationId="{899377A1-A517-41D5-A7C8-4C9C04ECBED3}"/>
          </ac:spMkLst>
        </pc:spChg>
        <pc:spChg chg="add mod">
          <ac:chgData name="Katie Marwick" userId="b10689d0-182b-412a-b9ae-e58ae5853344" providerId="ADAL" clId="{775FA2ED-F7CF-4F68-9483-8DDE1317239D}" dt="2025-10-21T16:47:24.128" v="1543" actId="1036"/>
          <ac:spMkLst>
            <pc:docMk/>
            <pc:sldMk cId="3278588595" sldId="291"/>
            <ac:spMk id="9" creationId="{890155F9-B096-4A8E-85D5-5F0B6490E361}"/>
          </ac:spMkLst>
        </pc:spChg>
        <pc:spChg chg="mod">
          <ac:chgData name="Katie Marwick" userId="b10689d0-182b-412a-b9ae-e58ae5853344" providerId="ADAL" clId="{775FA2ED-F7CF-4F68-9483-8DDE1317239D}" dt="2025-10-21T16:44:20.102" v="1432" actId="20577"/>
          <ac:spMkLst>
            <pc:docMk/>
            <pc:sldMk cId="3278588595" sldId="291"/>
            <ac:spMk id="14" creationId="{FCBAB559-0861-494C-A71B-3C372E97B53F}"/>
          </ac:spMkLst>
        </pc:spChg>
        <pc:spChg chg="add del mod">
          <ac:chgData name="Katie Marwick" userId="b10689d0-182b-412a-b9ae-e58ae5853344" providerId="ADAL" clId="{775FA2ED-F7CF-4F68-9483-8DDE1317239D}" dt="2025-10-21T16:46:31.823" v="1526" actId="478"/>
          <ac:spMkLst>
            <pc:docMk/>
            <pc:sldMk cId="3278588595" sldId="291"/>
            <ac:spMk id="20" creationId="{5AC5BD68-62E6-452C-A05B-1DA149F5654C}"/>
          </ac:spMkLst>
        </pc:spChg>
        <pc:spChg chg="del">
          <ac:chgData name="Katie Marwick" userId="b10689d0-182b-412a-b9ae-e58ae5853344" providerId="ADAL" clId="{775FA2ED-F7CF-4F68-9483-8DDE1317239D}" dt="2025-10-21T16:43:37.830" v="1412" actId="478"/>
          <ac:spMkLst>
            <pc:docMk/>
            <pc:sldMk cId="3278588595" sldId="291"/>
            <ac:spMk id="22" creationId="{9E1429A6-4F4F-4DB7-A490-8CD5C1A2FC66}"/>
          </ac:spMkLst>
        </pc:spChg>
        <pc:spChg chg="del">
          <ac:chgData name="Katie Marwick" userId="b10689d0-182b-412a-b9ae-e58ae5853344" providerId="ADAL" clId="{775FA2ED-F7CF-4F68-9483-8DDE1317239D}" dt="2025-10-21T16:43:39.077" v="1413" actId="478"/>
          <ac:spMkLst>
            <pc:docMk/>
            <pc:sldMk cId="3278588595" sldId="291"/>
            <ac:spMk id="23" creationId="{70E1344C-0156-4E03-B254-DA70F2D2DCF3}"/>
          </ac:spMkLst>
        </pc:spChg>
        <pc:spChg chg="add mod">
          <ac:chgData name="Katie Marwick" userId="b10689d0-182b-412a-b9ae-e58ae5853344" providerId="ADAL" clId="{775FA2ED-F7CF-4F68-9483-8DDE1317239D}" dt="2025-10-21T16:46:46.946" v="1530" actId="14100"/>
          <ac:spMkLst>
            <pc:docMk/>
            <pc:sldMk cId="3278588595" sldId="291"/>
            <ac:spMk id="24" creationId="{4D13E733-4DF7-4893-B1E5-28E39E016507}"/>
          </ac:spMkLst>
        </pc:spChg>
        <pc:spChg chg="add mod">
          <ac:chgData name="Katie Marwick" userId="b10689d0-182b-412a-b9ae-e58ae5853344" providerId="ADAL" clId="{775FA2ED-F7CF-4F68-9483-8DDE1317239D}" dt="2025-10-21T16:47:32.824" v="1546" actId="1036"/>
          <ac:spMkLst>
            <pc:docMk/>
            <pc:sldMk cId="3278588595" sldId="291"/>
            <ac:spMk id="25" creationId="{C3C5FBD2-F88D-4020-95C4-5DA3521C01F4}"/>
          </ac:spMkLst>
        </pc:spChg>
        <pc:spChg chg="add mod">
          <ac:chgData name="Katie Marwick" userId="b10689d0-182b-412a-b9ae-e58ae5853344" providerId="ADAL" clId="{775FA2ED-F7CF-4F68-9483-8DDE1317239D}" dt="2025-10-21T16:48:08.149" v="1551" actId="1036"/>
          <ac:spMkLst>
            <pc:docMk/>
            <pc:sldMk cId="3278588595" sldId="291"/>
            <ac:spMk id="26" creationId="{07012D0D-809B-4ECE-A86A-500A8D482AD2}"/>
          </ac:spMkLst>
        </pc:spChg>
        <pc:picChg chg="del">
          <ac:chgData name="Katie Marwick" userId="b10689d0-182b-412a-b9ae-e58ae5853344" providerId="ADAL" clId="{775FA2ED-F7CF-4F68-9483-8DDE1317239D}" dt="2025-10-21T16:43:36.089" v="1410" actId="478"/>
          <ac:picMkLst>
            <pc:docMk/>
            <pc:sldMk cId="3278588595" sldId="291"/>
            <ac:picMk id="5" creationId="{4DA09197-84F1-4DCA-A075-90CE8E42C883}"/>
          </ac:picMkLst>
        </pc:picChg>
        <pc:picChg chg="add del mod modCrop">
          <ac:chgData name="Katie Marwick" userId="b10689d0-182b-412a-b9ae-e58ae5853344" providerId="ADAL" clId="{775FA2ED-F7CF-4F68-9483-8DDE1317239D}" dt="2025-10-21T16:45:48.551" v="1504" actId="478"/>
          <ac:picMkLst>
            <pc:docMk/>
            <pc:sldMk cId="3278588595" sldId="291"/>
            <ac:picMk id="7" creationId="{1440E9B8-E65B-4863-9594-BA98EC9D95C9}"/>
          </ac:picMkLst>
        </pc:picChg>
        <pc:picChg chg="del">
          <ac:chgData name="Katie Marwick" userId="b10689d0-182b-412a-b9ae-e58ae5853344" providerId="ADAL" clId="{775FA2ED-F7CF-4F68-9483-8DDE1317239D}" dt="2025-10-21T16:43:36.749" v="1411" actId="478"/>
          <ac:picMkLst>
            <pc:docMk/>
            <pc:sldMk cId="3278588595" sldId="291"/>
            <ac:picMk id="21" creationId="{086724B4-CAC9-4121-BE26-EB7DF67FFBF2}"/>
          </ac:picMkLst>
        </pc:picChg>
      </pc:sldChg>
      <pc:sldChg chg="addSp delSp modSp add mod delAnim modAnim">
        <pc:chgData name="Katie Marwick" userId="b10689d0-182b-412a-b9ae-e58ae5853344" providerId="ADAL" clId="{775FA2ED-F7CF-4F68-9483-8DDE1317239D}" dt="2025-10-21T18:06:02.270" v="4840" actId="20577"/>
        <pc:sldMkLst>
          <pc:docMk/>
          <pc:sldMk cId="922442855" sldId="292"/>
        </pc:sldMkLst>
        <pc:spChg chg="mod">
          <ac:chgData name="Katie Marwick" userId="b10689d0-182b-412a-b9ae-e58ae5853344" providerId="ADAL" clId="{775FA2ED-F7CF-4F68-9483-8DDE1317239D}" dt="2025-10-21T17:46:47.826" v="3938" actId="1035"/>
          <ac:spMkLst>
            <pc:docMk/>
            <pc:sldMk cId="922442855" sldId="292"/>
            <ac:spMk id="3" creationId="{E441121A-DF51-4254-9775-25BA0A369CC4}"/>
          </ac:spMkLst>
        </pc:spChg>
        <pc:spChg chg="mod">
          <ac:chgData name="Katie Marwick" userId="b10689d0-182b-412a-b9ae-e58ae5853344" providerId="ADAL" clId="{775FA2ED-F7CF-4F68-9483-8DDE1317239D}" dt="2025-10-21T16:50:49.834" v="1757" actId="20577"/>
          <ac:spMkLst>
            <pc:docMk/>
            <pc:sldMk cId="922442855" sldId="292"/>
            <ac:spMk id="6" creationId="{A603DFB6-4032-48CA-84F9-8CD98A65B39E}"/>
          </ac:spMkLst>
        </pc:spChg>
        <pc:spChg chg="del">
          <ac:chgData name="Katie Marwick" userId="b10689d0-182b-412a-b9ae-e58ae5853344" providerId="ADAL" clId="{775FA2ED-F7CF-4F68-9483-8DDE1317239D}" dt="2025-10-21T16:52:29.034" v="1759" actId="478"/>
          <ac:spMkLst>
            <pc:docMk/>
            <pc:sldMk cId="922442855" sldId="292"/>
            <ac:spMk id="9" creationId="{890155F9-B096-4A8E-85D5-5F0B6490E361}"/>
          </ac:spMkLst>
        </pc:spChg>
        <pc:spChg chg="mod">
          <ac:chgData name="Katie Marwick" userId="b10689d0-182b-412a-b9ae-e58ae5853344" providerId="ADAL" clId="{775FA2ED-F7CF-4F68-9483-8DDE1317239D}" dt="2025-10-21T17:42:18.576" v="3774" actId="114"/>
          <ac:spMkLst>
            <pc:docMk/>
            <pc:sldMk cId="922442855" sldId="292"/>
            <ac:spMk id="14" creationId="{FCBAB559-0861-494C-A71B-3C372E97B53F}"/>
          </ac:spMkLst>
        </pc:spChg>
        <pc:spChg chg="add mod">
          <ac:chgData name="Katie Marwick" userId="b10689d0-182b-412a-b9ae-e58ae5853344" providerId="ADAL" clId="{775FA2ED-F7CF-4F68-9483-8DDE1317239D}" dt="2025-10-21T16:59:29.054" v="2103" actId="1076"/>
          <ac:spMkLst>
            <pc:docMk/>
            <pc:sldMk cId="922442855" sldId="292"/>
            <ac:spMk id="21" creationId="{4451C2F7-B119-4494-8706-1EC22EF4047A}"/>
          </ac:spMkLst>
        </pc:spChg>
        <pc:spChg chg="add mod">
          <ac:chgData name="Katie Marwick" userId="b10689d0-182b-412a-b9ae-e58ae5853344" providerId="ADAL" clId="{775FA2ED-F7CF-4F68-9483-8DDE1317239D}" dt="2025-10-21T16:59:32.337" v="2104" actId="1076"/>
          <ac:spMkLst>
            <pc:docMk/>
            <pc:sldMk cId="922442855" sldId="292"/>
            <ac:spMk id="22" creationId="{FA2C697C-1DC0-498A-916F-1C302C71E783}"/>
          </ac:spMkLst>
        </pc:spChg>
        <pc:spChg chg="add mod">
          <ac:chgData name="Katie Marwick" userId="b10689d0-182b-412a-b9ae-e58ae5853344" providerId="ADAL" clId="{775FA2ED-F7CF-4F68-9483-8DDE1317239D}" dt="2025-10-21T16:59:37.740" v="2105" actId="1076"/>
          <ac:spMkLst>
            <pc:docMk/>
            <pc:sldMk cId="922442855" sldId="292"/>
            <ac:spMk id="23" creationId="{0E1016FF-09D8-405C-8D97-F3C05AB4E545}"/>
          </ac:spMkLst>
        </pc:spChg>
        <pc:spChg chg="del">
          <ac:chgData name="Katie Marwick" userId="b10689d0-182b-412a-b9ae-e58ae5853344" providerId="ADAL" clId="{775FA2ED-F7CF-4F68-9483-8DDE1317239D}" dt="2025-10-21T16:52:29.652" v="1760" actId="478"/>
          <ac:spMkLst>
            <pc:docMk/>
            <pc:sldMk cId="922442855" sldId="292"/>
            <ac:spMk id="24" creationId="{4D13E733-4DF7-4893-B1E5-28E39E016507}"/>
          </ac:spMkLst>
        </pc:spChg>
        <pc:spChg chg="del">
          <ac:chgData name="Katie Marwick" userId="b10689d0-182b-412a-b9ae-e58ae5853344" providerId="ADAL" clId="{775FA2ED-F7CF-4F68-9483-8DDE1317239D}" dt="2025-10-21T16:52:30.270" v="1761" actId="478"/>
          <ac:spMkLst>
            <pc:docMk/>
            <pc:sldMk cId="922442855" sldId="292"/>
            <ac:spMk id="25" creationId="{C3C5FBD2-F88D-4020-95C4-5DA3521C01F4}"/>
          </ac:spMkLst>
        </pc:spChg>
        <pc:spChg chg="del">
          <ac:chgData name="Katie Marwick" userId="b10689d0-182b-412a-b9ae-e58ae5853344" providerId="ADAL" clId="{775FA2ED-F7CF-4F68-9483-8DDE1317239D}" dt="2025-10-21T16:52:31.499" v="1762" actId="478"/>
          <ac:spMkLst>
            <pc:docMk/>
            <pc:sldMk cId="922442855" sldId="292"/>
            <ac:spMk id="26" creationId="{07012D0D-809B-4ECE-A86A-500A8D482AD2}"/>
          </ac:spMkLst>
        </pc:spChg>
        <pc:spChg chg="add mod">
          <ac:chgData name="Katie Marwick" userId="b10689d0-182b-412a-b9ae-e58ae5853344" providerId="ADAL" clId="{775FA2ED-F7CF-4F68-9483-8DDE1317239D}" dt="2025-10-21T17:01:01.099" v="2150" actId="1076"/>
          <ac:spMkLst>
            <pc:docMk/>
            <pc:sldMk cId="922442855" sldId="292"/>
            <ac:spMk id="27" creationId="{10EDB81B-7853-478F-9D9B-73A09B4887E8}"/>
          </ac:spMkLst>
        </pc:spChg>
        <pc:spChg chg="add mod">
          <ac:chgData name="Katie Marwick" userId="b10689d0-182b-412a-b9ae-e58ae5853344" providerId="ADAL" clId="{775FA2ED-F7CF-4F68-9483-8DDE1317239D}" dt="2025-10-21T18:06:02.270" v="4840" actId="20577"/>
          <ac:spMkLst>
            <pc:docMk/>
            <pc:sldMk cId="922442855" sldId="292"/>
            <ac:spMk id="28" creationId="{D0410AA6-1E35-4568-9516-9F343D55CBCA}"/>
          </ac:spMkLst>
        </pc:spChg>
        <pc:grpChg chg="add mod">
          <ac:chgData name="Katie Marwick" userId="b10689d0-182b-412a-b9ae-e58ae5853344" providerId="ADAL" clId="{775FA2ED-F7CF-4F68-9483-8DDE1317239D}" dt="2025-10-21T17:01:01.099" v="2150" actId="1076"/>
          <ac:grpSpMkLst>
            <pc:docMk/>
            <pc:sldMk cId="922442855" sldId="292"/>
            <ac:grpSpMk id="2" creationId="{D5859099-D5E4-4E44-81A1-4B5A8955865E}"/>
          </ac:grpSpMkLst>
        </pc:grpChg>
        <pc:picChg chg="del">
          <ac:chgData name="Katie Marwick" userId="b10689d0-182b-412a-b9ae-e58ae5853344" providerId="ADAL" clId="{775FA2ED-F7CF-4F68-9483-8DDE1317239D}" dt="2025-10-21T16:52:24.711" v="1758" actId="478"/>
          <ac:picMkLst>
            <pc:docMk/>
            <pc:sldMk cId="922442855" sldId="292"/>
            <ac:picMk id="7" creationId="{1440E9B8-E65B-4863-9594-BA98EC9D95C9}"/>
          </ac:picMkLst>
        </pc:picChg>
        <pc:picChg chg="add del mod">
          <ac:chgData name="Katie Marwick" userId="b10689d0-182b-412a-b9ae-e58ae5853344" providerId="ADAL" clId="{775FA2ED-F7CF-4F68-9483-8DDE1317239D}" dt="2025-10-21T16:52:54.710" v="1765" actId="478"/>
          <ac:picMkLst>
            <pc:docMk/>
            <pc:sldMk cId="922442855" sldId="292"/>
            <ac:picMk id="15" creationId="{1F557C17-CCDC-40FD-BD76-70FADCCFE698}"/>
          </ac:picMkLst>
        </pc:picChg>
        <pc:picChg chg="add mod modCrop">
          <ac:chgData name="Katie Marwick" userId="b10689d0-182b-412a-b9ae-e58ae5853344" providerId="ADAL" clId="{775FA2ED-F7CF-4F68-9483-8DDE1317239D}" dt="2025-10-21T16:59:25.919" v="2102" actId="1076"/>
          <ac:picMkLst>
            <pc:docMk/>
            <pc:sldMk cId="922442855" sldId="292"/>
            <ac:picMk id="20" creationId="{5E51F277-2FC2-4AC1-B039-A2F692887D0D}"/>
          </ac:picMkLst>
        </pc:picChg>
      </pc:sldChg>
      <pc:sldChg chg="addSp delSp modSp add mod">
        <pc:chgData name="Katie Marwick" userId="b10689d0-182b-412a-b9ae-e58ae5853344" providerId="ADAL" clId="{775FA2ED-F7CF-4F68-9483-8DDE1317239D}" dt="2025-10-21T19:39:43.637" v="8798" actId="20577"/>
        <pc:sldMkLst>
          <pc:docMk/>
          <pc:sldMk cId="2017087613" sldId="293"/>
        </pc:sldMkLst>
        <pc:spChg chg="mod">
          <ac:chgData name="Katie Marwick" userId="b10689d0-182b-412a-b9ae-e58ae5853344" providerId="ADAL" clId="{775FA2ED-F7CF-4F68-9483-8DDE1317239D}" dt="2025-10-21T17:08:29.414" v="2177" actId="20577"/>
          <ac:spMkLst>
            <pc:docMk/>
            <pc:sldMk cId="2017087613" sldId="293"/>
            <ac:spMk id="6" creationId="{A603DFB6-4032-48CA-84F9-8CD98A65B39E}"/>
          </ac:spMkLst>
        </pc:spChg>
        <pc:spChg chg="del">
          <ac:chgData name="Katie Marwick" userId="b10689d0-182b-412a-b9ae-e58ae5853344" providerId="ADAL" clId="{775FA2ED-F7CF-4F68-9483-8DDE1317239D}" dt="2025-10-21T17:08:34.586" v="2180" actId="478"/>
          <ac:spMkLst>
            <pc:docMk/>
            <pc:sldMk cId="2017087613" sldId="293"/>
            <ac:spMk id="12" creationId="{608FEF50-228E-4887-BE75-F2F9637BEDAD}"/>
          </ac:spMkLst>
        </pc:spChg>
        <pc:spChg chg="del">
          <ac:chgData name="Katie Marwick" userId="b10689d0-182b-412a-b9ae-e58ae5853344" providerId="ADAL" clId="{775FA2ED-F7CF-4F68-9483-8DDE1317239D}" dt="2025-10-21T17:08:36.232" v="2181" actId="478"/>
          <ac:spMkLst>
            <pc:docMk/>
            <pc:sldMk cId="2017087613" sldId="293"/>
            <ac:spMk id="13" creationId="{F4B74D9D-11E3-4FD9-AF61-6AA889AEB176}"/>
          </ac:spMkLst>
        </pc:spChg>
        <pc:spChg chg="mod">
          <ac:chgData name="Katie Marwick" userId="b10689d0-182b-412a-b9ae-e58ae5853344" providerId="ADAL" clId="{775FA2ED-F7CF-4F68-9483-8DDE1317239D}" dt="2025-10-21T17:10:44.759" v="2266" actId="20577"/>
          <ac:spMkLst>
            <pc:docMk/>
            <pc:sldMk cId="2017087613" sldId="293"/>
            <ac:spMk id="14" creationId="{FCBAB559-0861-494C-A71B-3C372E97B53F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0" creationId="{EB25AECC-8952-4215-9AD0-ACD16E0A3BA1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1" creationId="{7B223CA5-EB06-4BCD-AF9A-F12525B52167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2" creationId="{5424DD30-B575-4D68-952E-A765E2BE26DD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3" creationId="{226C86B2-DCBC-487D-8438-C97162C361C6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4" creationId="{2BC17C01-1A02-47A0-A837-2BEAEE15AB6D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5" creationId="{D1526982-6613-4A12-96D7-CD7F55D8F3EF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6" creationId="{A8C2500B-A948-4361-A981-D14080D75FC1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7" creationId="{AB33BA4F-9820-48A9-A36C-0BE9C148D243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8" creationId="{17C6E132-0FEF-439A-97E3-AFB59F09BF87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29" creationId="{65F3F7EE-E0DB-4B6E-9088-D29BC2A0EC00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30" creationId="{7BADEA61-EFE7-4230-B45A-5EE5ACD6DB2D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31" creationId="{729D35DF-2601-446A-ADB7-28903E11D3A5}"/>
          </ac:spMkLst>
        </pc:spChg>
        <pc:spChg chg="mod">
          <ac:chgData name="Katie Marwick" userId="b10689d0-182b-412a-b9ae-e58ae5853344" providerId="ADAL" clId="{775FA2ED-F7CF-4F68-9483-8DDE1317239D}" dt="2025-10-21T17:09:25.537" v="2189" actId="1076"/>
          <ac:spMkLst>
            <pc:docMk/>
            <pc:sldMk cId="2017087613" sldId="293"/>
            <ac:spMk id="32" creationId="{6303CED9-3521-4835-8A3C-E786D765872B}"/>
          </ac:spMkLst>
        </pc:spChg>
        <pc:spChg chg="add mod">
          <ac:chgData name="Katie Marwick" userId="b10689d0-182b-412a-b9ae-e58ae5853344" providerId="ADAL" clId="{775FA2ED-F7CF-4F68-9483-8DDE1317239D}" dt="2025-10-21T17:09:48.566" v="2232" actId="1076"/>
          <ac:spMkLst>
            <pc:docMk/>
            <pc:sldMk cId="2017087613" sldId="293"/>
            <ac:spMk id="33" creationId="{149AEDD1-2861-470C-B7D8-41E9AF6A5D95}"/>
          </ac:spMkLst>
        </pc:spChg>
        <pc:spChg chg="add mod">
          <ac:chgData name="Katie Marwick" userId="b10689d0-182b-412a-b9ae-e58ae5853344" providerId="ADAL" clId="{775FA2ED-F7CF-4F68-9483-8DDE1317239D}" dt="2025-10-21T19:39:38.268" v="8797" actId="2711"/>
          <ac:spMkLst>
            <pc:docMk/>
            <pc:sldMk cId="2017087613" sldId="293"/>
            <ac:spMk id="34" creationId="{DF5D0DB9-B7B8-4A9B-B3D9-EC2AE4EFE131}"/>
          </ac:spMkLst>
        </pc:spChg>
        <pc:spChg chg="add mod">
          <ac:chgData name="Katie Marwick" userId="b10689d0-182b-412a-b9ae-e58ae5853344" providerId="ADAL" clId="{775FA2ED-F7CF-4F68-9483-8DDE1317239D}" dt="2025-10-21T19:39:38.268" v="8797" actId="2711"/>
          <ac:spMkLst>
            <pc:docMk/>
            <pc:sldMk cId="2017087613" sldId="293"/>
            <ac:spMk id="35" creationId="{4C2E55BD-4E4E-4B80-9088-448D1A83CE2E}"/>
          </ac:spMkLst>
        </pc:spChg>
        <pc:spChg chg="add mod">
          <ac:chgData name="Katie Marwick" userId="b10689d0-182b-412a-b9ae-e58ae5853344" providerId="ADAL" clId="{775FA2ED-F7CF-4F68-9483-8DDE1317239D}" dt="2025-10-21T19:39:43.637" v="8798" actId="20577"/>
          <ac:spMkLst>
            <pc:docMk/>
            <pc:sldMk cId="2017087613" sldId="293"/>
            <ac:spMk id="36" creationId="{853CB0B6-C6ED-48B9-A91E-AF305A9B9300}"/>
          </ac:spMkLst>
        </pc:spChg>
        <pc:spChg chg="add mod">
          <ac:chgData name="Katie Marwick" userId="b10689d0-182b-412a-b9ae-e58ae5853344" providerId="ADAL" clId="{775FA2ED-F7CF-4F68-9483-8DDE1317239D}" dt="2025-10-21T19:39:38.268" v="8797" actId="2711"/>
          <ac:spMkLst>
            <pc:docMk/>
            <pc:sldMk cId="2017087613" sldId="293"/>
            <ac:spMk id="37" creationId="{00DF4070-00CB-4CF2-B0AC-E8DD76A0269B}"/>
          </ac:spMkLst>
        </pc:spChg>
        <pc:grpChg chg="del">
          <ac:chgData name="Katie Marwick" userId="b10689d0-182b-412a-b9ae-e58ae5853344" providerId="ADAL" clId="{775FA2ED-F7CF-4F68-9483-8DDE1317239D}" dt="2025-10-21T17:08:33.260" v="2179" actId="478"/>
          <ac:grpSpMkLst>
            <pc:docMk/>
            <pc:sldMk cId="2017087613" sldId="293"/>
            <ac:grpSpMk id="7" creationId="{C43A83BE-53CB-4B11-9BBA-A898DB3F9C09}"/>
          </ac:grpSpMkLst>
        </pc:grpChg>
        <pc:grpChg chg="add mod">
          <ac:chgData name="Katie Marwick" userId="b10689d0-182b-412a-b9ae-e58ae5853344" providerId="ADAL" clId="{775FA2ED-F7CF-4F68-9483-8DDE1317239D}" dt="2025-10-21T17:09:25.537" v="2189" actId="1076"/>
          <ac:grpSpMkLst>
            <pc:docMk/>
            <pc:sldMk cId="2017087613" sldId="293"/>
            <ac:grpSpMk id="15" creationId="{AB1FEC7A-B806-46EA-B847-5E5AEF2C43B3}"/>
          </ac:grpSpMkLst>
        </pc:grpChg>
        <pc:picChg chg="del">
          <ac:chgData name="Katie Marwick" userId="b10689d0-182b-412a-b9ae-e58ae5853344" providerId="ADAL" clId="{775FA2ED-F7CF-4F68-9483-8DDE1317239D}" dt="2025-10-21T17:08:32.194" v="2178" actId="478"/>
          <ac:picMkLst>
            <pc:docMk/>
            <pc:sldMk cId="2017087613" sldId="293"/>
            <ac:picMk id="11" creationId="{47CB17D3-3F2A-47EC-9B06-845FB6ABBA56}"/>
          </ac:picMkLst>
        </pc:picChg>
      </pc:sldChg>
      <pc:sldChg chg="addSp delSp modSp add mod">
        <pc:chgData name="Katie Marwick" userId="b10689d0-182b-412a-b9ae-e58ae5853344" providerId="ADAL" clId="{775FA2ED-F7CF-4F68-9483-8DDE1317239D}" dt="2025-10-21T17:25:21.838" v="3023" actId="1076"/>
        <pc:sldMkLst>
          <pc:docMk/>
          <pc:sldMk cId="2779412169" sldId="294"/>
        </pc:sldMkLst>
        <pc:spChg chg="add mod">
          <ac:chgData name="Katie Marwick" userId="b10689d0-182b-412a-b9ae-e58ae5853344" providerId="ADAL" clId="{775FA2ED-F7CF-4F68-9483-8DDE1317239D}" dt="2025-10-21T17:25:01.970" v="3019" actId="1076"/>
          <ac:spMkLst>
            <pc:docMk/>
            <pc:sldMk cId="2779412169" sldId="294"/>
            <ac:spMk id="2" creationId="{5D6C7BA2-9BEF-41EF-B754-8CD5B8737F47}"/>
          </ac:spMkLst>
        </pc:spChg>
        <pc:spChg chg="mod">
          <ac:chgData name="Katie Marwick" userId="b10689d0-182b-412a-b9ae-e58ae5853344" providerId="ADAL" clId="{775FA2ED-F7CF-4F68-9483-8DDE1317239D}" dt="2025-10-21T17:15:12.962" v="2636" actId="20577"/>
          <ac:spMkLst>
            <pc:docMk/>
            <pc:sldMk cId="2779412169" sldId="294"/>
            <ac:spMk id="6" creationId="{A603DFB6-4032-48CA-84F9-8CD98A65B39E}"/>
          </ac:spMkLst>
        </pc:spChg>
        <pc:spChg chg="del mod">
          <ac:chgData name="Katie Marwick" userId="b10689d0-182b-412a-b9ae-e58ae5853344" providerId="ADAL" clId="{775FA2ED-F7CF-4F68-9483-8DDE1317239D}" dt="2025-10-21T17:15:19.470" v="2640" actId="478"/>
          <ac:spMkLst>
            <pc:docMk/>
            <pc:sldMk cId="2779412169" sldId="294"/>
            <ac:spMk id="12" creationId="{608FEF50-228E-4887-BE75-F2F9637BEDAD}"/>
          </ac:spMkLst>
        </pc:spChg>
        <pc:spChg chg="del">
          <ac:chgData name="Katie Marwick" userId="b10689d0-182b-412a-b9ae-e58ae5853344" providerId="ADAL" clId="{775FA2ED-F7CF-4F68-9483-8DDE1317239D}" dt="2025-10-21T17:15:20.610" v="2641" actId="478"/>
          <ac:spMkLst>
            <pc:docMk/>
            <pc:sldMk cId="2779412169" sldId="294"/>
            <ac:spMk id="13" creationId="{F4B74D9D-11E3-4FD9-AF61-6AA889AEB176}"/>
          </ac:spMkLst>
        </pc:spChg>
        <pc:spChg chg="mod">
          <ac:chgData name="Katie Marwick" userId="b10689d0-182b-412a-b9ae-e58ae5853344" providerId="ADAL" clId="{775FA2ED-F7CF-4F68-9483-8DDE1317239D}" dt="2025-10-21T17:17:58.019" v="2839" actId="14100"/>
          <ac:spMkLst>
            <pc:docMk/>
            <pc:sldMk cId="2779412169" sldId="294"/>
            <ac:spMk id="14" creationId="{FCBAB559-0861-494C-A71B-3C372E97B53F}"/>
          </ac:spMkLst>
        </pc:spChg>
        <pc:spChg chg="add mod">
          <ac:chgData name="Katie Marwick" userId="b10689d0-182b-412a-b9ae-e58ae5853344" providerId="ADAL" clId="{775FA2ED-F7CF-4F68-9483-8DDE1317239D}" dt="2025-10-21T17:18:58.281" v="2872" actId="14100"/>
          <ac:spMkLst>
            <pc:docMk/>
            <pc:sldMk cId="2779412169" sldId="294"/>
            <ac:spMk id="20" creationId="{88401627-D53B-430E-B18D-80C9A25FB1BE}"/>
          </ac:spMkLst>
        </pc:spChg>
        <pc:spChg chg="add mod">
          <ac:chgData name="Katie Marwick" userId="b10689d0-182b-412a-b9ae-e58ae5853344" providerId="ADAL" clId="{775FA2ED-F7CF-4F68-9483-8DDE1317239D}" dt="2025-10-21T17:24:54.749" v="3018" actId="1076"/>
          <ac:spMkLst>
            <pc:docMk/>
            <pc:sldMk cId="2779412169" sldId="294"/>
            <ac:spMk id="21" creationId="{721BA697-8EE4-43C2-9DA3-4A48C5A27C67}"/>
          </ac:spMkLst>
        </pc:spChg>
        <pc:spChg chg="add mod">
          <ac:chgData name="Katie Marwick" userId="b10689d0-182b-412a-b9ae-e58ae5853344" providerId="ADAL" clId="{775FA2ED-F7CF-4F68-9483-8DDE1317239D}" dt="2025-10-21T17:25:21.838" v="3023" actId="1076"/>
          <ac:spMkLst>
            <pc:docMk/>
            <pc:sldMk cId="2779412169" sldId="294"/>
            <ac:spMk id="22" creationId="{F99C2D55-60BF-4C9D-8830-1D0CAB8BBF8C}"/>
          </ac:spMkLst>
        </pc:spChg>
        <pc:grpChg chg="del">
          <ac:chgData name="Katie Marwick" userId="b10689d0-182b-412a-b9ae-e58ae5853344" providerId="ADAL" clId="{775FA2ED-F7CF-4F68-9483-8DDE1317239D}" dt="2025-10-21T17:15:17.953" v="2638" actId="478"/>
          <ac:grpSpMkLst>
            <pc:docMk/>
            <pc:sldMk cId="2779412169" sldId="294"/>
            <ac:grpSpMk id="7" creationId="{C43A83BE-53CB-4B11-9BBA-A898DB3F9C09}"/>
          </ac:grpSpMkLst>
        </pc:grpChg>
        <pc:picChg chg="add mod modCrop">
          <ac:chgData name="Katie Marwick" userId="b10689d0-182b-412a-b9ae-e58ae5853344" providerId="ADAL" clId="{775FA2ED-F7CF-4F68-9483-8DDE1317239D}" dt="2025-10-21T17:25:14.552" v="3020" actId="1076"/>
          <ac:picMkLst>
            <pc:docMk/>
            <pc:sldMk cId="2779412169" sldId="294"/>
            <ac:picMk id="5" creationId="{BDB31DD6-819E-4D0F-A304-1BE5108C7DEB}"/>
          </ac:picMkLst>
        </pc:picChg>
        <pc:picChg chg="del">
          <ac:chgData name="Katie Marwick" userId="b10689d0-182b-412a-b9ae-e58ae5853344" providerId="ADAL" clId="{775FA2ED-F7CF-4F68-9483-8DDE1317239D}" dt="2025-10-21T17:15:16.742" v="2637" actId="478"/>
          <ac:picMkLst>
            <pc:docMk/>
            <pc:sldMk cId="2779412169" sldId="294"/>
            <ac:picMk id="11" creationId="{47CB17D3-3F2A-47EC-9B06-845FB6ABBA56}"/>
          </ac:picMkLst>
        </pc:picChg>
        <pc:picChg chg="add mod modCrop">
          <ac:chgData name="Katie Marwick" userId="b10689d0-182b-412a-b9ae-e58ae5853344" providerId="ADAL" clId="{775FA2ED-F7CF-4F68-9483-8DDE1317239D}" dt="2025-10-21T17:18:47.471" v="2869" actId="1076"/>
          <ac:picMkLst>
            <pc:docMk/>
            <pc:sldMk cId="2779412169" sldId="294"/>
            <ac:picMk id="15" creationId="{23F26D0F-F2BE-4EB7-8CEC-CD72301BD92D}"/>
          </ac:picMkLst>
        </pc:picChg>
      </pc:sldChg>
      <pc:sldChg chg="addSp delSp modSp add mod modAnim">
        <pc:chgData name="Katie Marwick" userId="b10689d0-182b-412a-b9ae-e58ae5853344" providerId="ADAL" clId="{775FA2ED-F7CF-4F68-9483-8DDE1317239D}" dt="2025-10-21T19:40:38.005" v="8805" actId="20577"/>
        <pc:sldMkLst>
          <pc:docMk/>
          <pc:sldMk cId="2226893535" sldId="295"/>
        </pc:sldMkLst>
        <pc:spChg chg="del">
          <ac:chgData name="Katie Marwick" userId="b10689d0-182b-412a-b9ae-e58ae5853344" providerId="ADAL" clId="{775FA2ED-F7CF-4F68-9483-8DDE1317239D}" dt="2025-10-21T17:31:08.635" v="3108" actId="478"/>
          <ac:spMkLst>
            <pc:docMk/>
            <pc:sldMk cId="2226893535" sldId="295"/>
            <ac:spMk id="2" creationId="{5D6C7BA2-9BEF-41EF-B754-8CD5B8737F47}"/>
          </ac:spMkLst>
        </pc:spChg>
        <pc:spChg chg="mod">
          <ac:chgData name="Katie Marwick" userId="b10689d0-182b-412a-b9ae-e58ae5853344" providerId="ADAL" clId="{775FA2ED-F7CF-4F68-9483-8DDE1317239D}" dt="2025-10-21T17:31:05.916" v="3107" actId="20577"/>
          <ac:spMkLst>
            <pc:docMk/>
            <pc:sldMk cId="2226893535" sldId="295"/>
            <ac:spMk id="6" creationId="{A603DFB6-4032-48CA-84F9-8CD98A65B39E}"/>
          </ac:spMkLst>
        </pc:spChg>
        <pc:spChg chg="mod">
          <ac:chgData name="Katie Marwick" userId="b10689d0-182b-412a-b9ae-e58ae5853344" providerId="ADAL" clId="{775FA2ED-F7CF-4F68-9483-8DDE1317239D}" dt="2025-10-21T17:37:44.108" v="3505" actId="1076"/>
          <ac:spMkLst>
            <pc:docMk/>
            <pc:sldMk cId="2226893535" sldId="295"/>
            <ac:spMk id="14" creationId="{FCBAB559-0861-494C-A71B-3C372E97B53F}"/>
          </ac:spMkLst>
        </pc:spChg>
        <pc:spChg chg="del">
          <ac:chgData name="Katie Marwick" userId="b10689d0-182b-412a-b9ae-e58ae5853344" providerId="ADAL" clId="{775FA2ED-F7CF-4F68-9483-8DDE1317239D}" dt="2025-10-21T17:31:10.677" v="3110" actId="478"/>
          <ac:spMkLst>
            <pc:docMk/>
            <pc:sldMk cId="2226893535" sldId="295"/>
            <ac:spMk id="20" creationId="{88401627-D53B-430E-B18D-80C9A25FB1BE}"/>
          </ac:spMkLst>
        </pc:spChg>
        <pc:spChg chg="del">
          <ac:chgData name="Katie Marwick" userId="b10689d0-182b-412a-b9ae-e58ae5853344" providerId="ADAL" clId="{775FA2ED-F7CF-4F68-9483-8DDE1317239D}" dt="2025-10-21T17:31:12.062" v="3111" actId="478"/>
          <ac:spMkLst>
            <pc:docMk/>
            <pc:sldMk cId="2226893535" sldId="295"/>
            <ac:spMk id="21" creationId="{721BA697-8EE4-43C2-9DA3-4A48C5A27C67}"/>
          </ac:spMkLst>
        </pc:spChg>
        <pc:spChg chg="del">
          <ac:chgData name="Katie Marwick" userId="b10689d0-182b-412a-b9ae-e58ae5853344" providerId="ADAL" clId="{775FA2ED-F7CF-4F68-9483-8DDE1317239D}" dt="2025-10-21T17:31:14.665" v="3113" actId="478"/>
          <ac:spMkLst>
            <pc:docMk/>
            <pc:sldMk cId="2226893535" sldId="295"/>
            <ac:spMk id="22" creationId="{F99C2D55-60BF-4C9D-8830-1D0CAB8BBF8C}"/>
          </ac:spMkLst>
        </pc:spChg>
        <pc:spChg chg="add mod">
          <ac:chgData name="Katie Marwick" userId="b10689d0-182b-412a-b9ae-e58ae5853344" providerId="ADAL" clId="{775FA2ED-F7CF-4F68-9483-8DDE1317239D}" dt="2025-10-21T19:40:38.005" v="8805" actId="20577"/>
          <ac:spMkLst>
            <pc:docMk/>
            <pc:sldMk cId="2226893535" sldId="295"/>
            <ac:spMk id="23" creationId="{A433D8DB-1753-4293-BEC6-13FC3DCE8D14}"/>
          </ac:spMkLst>
        </pc:spChg>
        <pc:spChg chg="add mod">
          <ac:chgData name="Katie Marwick" userId="b10689d0-182b-412a-b9ae-e58ae5853344" providerId="ADAL" clId="{775FA2ED-F7CF-4F68-9483-8DDE1317239D}" dt="2025-10-21T17:39:16.273" v="3602" actId="20577"/>
          <ac:spMkLst>
            <pc:docMk/>
            <pc:sldMk cId="2226893535" sldId="295"/>
            <ac:spMk id="24" creationId="{2E93C2DA-6AF3-49CB-BDB2-C8F7CC1C4985}"/>
          </ac:spMkLst>
        </pc:spChg>
        <pc:spChg chg="add mod">
          <ac:chgData name="Katie Marwick" userId="b10689d0-182b-412a-b9ae-e58ae5853344" providerId="ADAL" clId="{775FA2ED-F7CF-4F68-9483-8DDE1317239D}" dt="2025-10-21T17:38:55.412" v="3586" actId="1076"/>
          <ac:spMkLst>
            <pc:docMk/>
            <pc:sldMk cId="2226893535" sldId="295"/>
            <ac:spMk id="25" creationId="{C95CB542-B317-4497-A298-5A91639B7B38}"/>
          </ac:spMkLst>
        </pc:spChg>
        <pc:picChg chg="del">
          <ac:chgData name="Katie Marwick" userId="b10689d0-182b-412a-b9ae-e58ae5853344" providerId="ADAL" clId="{775FA2ED-F7CF-4F68-9483-8DDE1317239D}" dt="2025-10-21T17:31:12.713" v="3112" actId="478"/>
          <ac:picMkLst>
            <pc:docMk/>
            <pc:sldMk cId="2226893535" sldId="295"/>
            <ac:picMk id="5" creationId="{BDB31DD6-819E-4D0F-A304-1BE5108C7DEB}"/>
          </ac:picMkLst>
        </pc:picChg>
        <pc:picChg chg="del">
          <ac:chgData name="Katie Marwick" userId="b10689d0-182b-412a-b9ae-e58ae5853344" providerId="ADAL" clId="{775FA2ED-F7CF-4F68-9483-8DDE1317239D}" dt="2025-10-21T17:31:09.238" v="3109" actId="478"/>
          <ac:picMkLst>
            <pc:docMk/>
            <pc:sldMk cId="2226893535" sldId="295"/>
            <ac:picMk id="15" creationId="{23F26D0F-F2BE-4EB7-8CEC-CD72301BD92D}"/>
          </ac:picMkLst>
        </pc:picChg>
      </pc:sldChg>
      <pc:sldChg chg="addSp delSp modSp add mod">
        <pc:chgData name="Katie Marwick" userId="b10689d0-182b-412a-b9ae-e58ae5853344" providerId="ADAL" clId="{775FA2ED-F7CF-4F68-9483-8DDE1317239D}" dt="2025-10-21T17:57:29.916" v="4741" actId="20577"/>
        <pc:sldMkLst>
          <pc:docMk/>
          <pc:sldMk cId="2079401746" sldId="296"/>
        </pc:sldMkLst>
        <pc:spChg chg="del">
          <ac:chgData name="Katie Marwick" userId="b10689d0-182b-412a-b9ae-e58ae5853344" providerId="ADAL" clId="{775FA2ED-F7CF-4F68-9483-8DDE1317239D}" dt="2025-10-21T17:47:29.361" v="3964" actId="478"/>
          <ac:spMkLst>
            <pc:docMk/>
            <pc:sldMk cId="2079401746" sldId="296"/>
            <ac:spMk id="3" creationId="{E441121A-DF51-4254-9775-25BA0A369CC4}"/>
          </ac:spMkLst>
        </pc:spChg>
        <pc:spChg chg="mod">
          <ac:chgData name="Katie Marwick" userId="b10689d0-182b-412a-b9ae-e58ae5853344" providerId="ADAL" clId="{775FA2ED-F7CF-4F68-9483-8DDE1317239D}" dt="2025-10-21T17:47:20.581" v="3963" actId="20577"/>
          <ac:spMkLst>
            <pc:docMk/>
            <pc:sldMk cId="2079401746" sldId="296"/>
            <ac:spMk id="6" creationId="{A603DFB6-4032-48CA-84F9-8CD98A65B39E}"/>
          </ac:spMkLst>
        </pc:spChg>
        <pc:spChg chg="mod">
          <ac:chgData name="Katie Marwick" userId="b10689d0-182b-412a-b9ae-e58ae5853344" providerId="ADAL" clId="{775FA2ED-F7CF-4F68-9483-8DDE1317239D}" dt="2025-10-21T17:51:40.073" v="4582" actId="1076"/>
          <ac:spMkLst>
            <pc:docMk/>
            <pc:sldMk cId="2079401746" sldId="296"/>
            <ac:spMk id="14" creationId="{FCBAB559-0861-494C-A71B-3C372E97B53F}"/>
          </ac:spMkLst>
        </pc:spChg>
        <pc:spChg chg="add mod">
          <ac:chgData name="Katie Marwick" userId="b10689d0-182b-412a-b9ae-e58ae5853344" providerId="ADAL" clId="{775FA2ED-F7CF-4F68-9483-8DDE1317239D}" dt="2025-10-21T17:57:29.916" v="4741" actId="20577"/>
          <ac:spMkLst>
            <pc:docMk/>
            <pc:sldMk cId="2079401746" sldId="296"/>
            <ac:spMk id="24" creationId="{F5E3DC04-9C92-443D-A740-168EE3FE999F}"/>
          </ac:spMkLst>
        </pc:spChg>
        <pc:spChg chg="add mod">
          <ac:chgData name="Katie Marwick" userId="b10689d0-182b-412a-b9ae-e58ae5853344" providerId="ADAL" clId="{775FA2ED-F7CF-4F68-9483-8DDE1317239D}" dt="2025-10-21T17:57:06.728" v="4713" actId="20577"/>
          <ac:spMkLst>
            <pc:docMk/>
            <pc:sldMk cId="2079401746" sldId="296"/>
            <ac:spMk id="25" creationId="{67229F00-E749-40EC-9AF2-36604C6CD349}"/>
          </ac:spMkLst>
        </pc:spChg>
        <pc:spChg chg="add mod">
          <ac:chgData name="Katie Marwick" userId="b10689d0-182b-412a-b9ae-e58ae5853344" providerId="ADAL" clId="{775FA2ED-F7CF-4F68-9483-8DDE1317239D}" dt="2025-10-21T17:57:14.921" v="4715" actId="1076"/>
          <ac:spMkLst>
            <pc:docMk/>
            <pc:sldMk cId="2079401746" sldId="296"/>
            <ac:spMk id="26" creationId="{94147E2C-6C0B-4A07-8F04-AED1A443C820}"/>
          </ac:spMkLst>
        </pc:spChg>
        <pc:spChg chg="del">
          <ac:chgData name="Katie Marwick" userId="b10689d0-182b-412a-b9ae-e58ae5853344" providerId="ADAL" clId="{775FA2ED-F7CF-4F68-9483-8DDE1317239D}" dt="2025-10-21T17:47:33.615" v="3965" actId="478"/>
          <ac:spMkLst>
            <pc:docMk/>
            <pc:sldMk cId="2079401746" sldId="296"/>
            <ac:spMk id="27" creationId="{10EDB81B-7853-478F-9D9B-73A09B4887E8}"/>
          </ac:spMkLst>
        </pc:spChg>
        <pc:spChg chg="del">
          <ac:chgData name="Katie Marwick" userId="b10689d0-182b-412a-b9ae-e58ae5853344" providerId="ADAL" clId="{775FA2ED-F7CF-4F68-9483-8DDE1317239D}" dt="2025-10-21T17:47:35.088" v="3966" actId="478"/>
          <ac:spMkLst>
            <pc:docMk/>
            <pc:sldMk cId="2079401746" sldId="296"/>
            <ac:spMk id="28" creationId="{D0410AA6-1E35-4568-9516-9F343D55CBCA}"/>
          </ac:spMkLst>
        </pc:spChg>
        <pc:grpChg chg="del">
          <ac:chgData name="Katie Marwick" userId="b10689d0-182b-412a-b9ae-e58ae5853344" providerId="ADAL" clId="{775FA2ED-F7CF-4F68-9483-8DDE1317239D}" dt="2025-10-21T17:47:29.361" v="3964" actId="478"/>
          <ac:grpSpMkLst>
            <pc:docMk/>
            <pc:sldMk cId="2079401746" sldId="296"/>
            <ac:grpSpMk id="2" creationId="{D5859099-D5E4-4E44-81A1-4B5A8955865E}"/>
          </ac:grpSpMkLst>
        </pc:grpChg>
        <pc:picChg chg="add mod">
          <ac:chgData name="Katie Marwick" userId="b10689d0-182b-412a-b9ae-e58ae5853344" providerId="ADAL" clId="{775FA2ED-F7CF-4F68-9483-8DDE1317239D}" dt="2025-10-21T17:55:06.678" v="4673" actId="1076"/>
          <ac:picMkLst>
            <pc:docMk/>
            <pc:sldMk cId="2079401746" sldId="296"/>
            <ac:picMk id="7" creationId="{953082B3-6464-4533-85F3-8059DCD7980C}"/>
          </ac:picMkLst>
        </pc:picChg>
        <pc:picChg chg="add mod">
          <ac:chgData name="Katie Marwick" userId="b10689d0-182b-412a-b9ae-e58ae5853344" providerId="ADAL" clId="{775FA2ED-F7CF-4F68-9483-8DDE1317239D}" dt="2025-10-21T17:57:17.751" v="4716" actId="1076"/>
          <ac:picMkLst>
            <pc:docMk/>
            <pc:sldMk cId="2079401746" sldId="296"/>
            <ac:picMk id="8" creationId="{5BAC14CD-FD07-4FF0-ACBC-DE65DFB9DBDA}"/>
          </ac:picMkLst>
        </pc:picChg>
      </pc:sldChg>
      <pc:sldChg chg="addSp delSp modSp add mod">
        <pc:chgData name="Katie Marwick" userId="b10689d0-182b-412a-b9ae-e58ae5853344" providerId="ADAL" clId="{775FA2ED-F7CF-4F68-9483-8DDE1317239D}" dt="2025-10-21T18:11:01.297" v="5002" actId="20577"/>
        <pc:sldMkLst>
          <pc:docMk/>
          <pc:sldMk cId="3101067195" sldId="297"/>
        </pc:sldMkLst>
        <pc:spChg chg="add del mod">
          <ac:chgData name="Katie Marwick" userId="b10689d0-182b-412a-b9ae-e58ae5853344" providerId="ADAL" clId="{775FA2ED-F7CF-4F68-9483-8DDE1317239D}" dt="2025-10-21T18:04:18.096" v="4787" actId="478"/>
          <ac:spMkLst>
            <pc:docMk/>
            <pc:sldMk cId="3101067195" sldId="297"/>
            <ac:spMk id="3" creationId="{B5B33D26-3D0A-49AC-9A8A-CA739F535B46}"/>
          </ac:spMkLst>
        </pc:spChg>
        <pc:spChg chg="mod">
          <ac:chgData name="Katie Marwick" userId="b10689d0-182b-412a-b9ae-e58ae5853344" providerId="ADAL" clId="{775FA2ED-F7CF-4F68-9483-8DDE1317239D}" dt="2025-10-21T18:11:01.297" v="5002" actId="20577"/>
          <ac:spMkLst>
            <pc:docMk/>
            <pc:sldMk cId="3101067195" sldId="297"/>
            <ac:spMk id="6" creationId="{A603DFB6-4032-48CA-84F9-8CD98A65B39E}"/>
          </ac:spMkLst>
        </pc:spChg>
        <pc:spChg chg="mod">
          <ac:chgData name="Katie Marwick" userId="b10689d0-182b-412a-b9ae-e58ae5853344" providerId="ADAL" clId="{775FA2ED-F7CF-4F68-9483-8DDE1317239D}" dt="2025-10-21T18:05:44.701" v="4828" actId="20577"/>
          <ac:spMkLst>
            <pc:docMk/>
            <pc:sldMk cId="3101067195" sldId="297"/>
            <ac:spMk id="14" creationId="{FCBAB559-0861-494C-A71B-3C372E97B53F}"/>
          </ac:spMkLst>
        </pc:spChg>
        <pc:spChg chg="add mod">
          <ac:chgData name="Katie Marwick" userId="b10689d0-182b-412a-b9ae-e58ae5853344" providerId="ADAL" clId="{775FA2ED-F7CF-4F68-9483-8DDE1317239D}" dt="2025-10-21T18:09:20.116" v="4986" actId="1076"/>
          <ac:spMkLst>
            <pc:docMk/>
            <pc:sldMk cId="3101067195" sldId="297"/>
            <ac:spMk id="20" creationId="{E4A08EDD-0DBA-4F73-981C-041F18AC2476}"/>
          </ac:spMkLst>
        </pc:spChg>
        <pc:spChg chg="del">
          <ac:chgData name="Katie Marwick" userId="b10689d0-182b-412a-b9ae-e58ae5853344" providerId="ADAL" clId="{775FA2ED-F7CF-4F68-9483-8DDE1317239D}" dt="2025-10-21T18:04:16.671" v="4786" actId="478"/>
          <ac:spMkLst>
            <pc:docMk/>
            <pc:sldMk cId="3101067195" sldId="297"/>
            <ac:spMk id="24" creationId="{F5E3DC04-9C92-443D-A740-168EE3FE999F}"/>
          </ac:spMkLst>
        </pc:spChg>
        <pc:spChg chg="del">
          <ac:chgData name="Katie Marwick" userId="b10689d0-182b-412a-b9ae-e58ae5853344" providerId="ADAL" clId="{775FA2ED-F7CF-4F68-9483-8DDE1317239D}" dt="2025-10-21T18:04:20.025" v="4788" actId="478"/>
          <ac:spMkLst>
            <pc:docMk/>
            <pc:sldMk cId="3101067195" sldId="297"/>
            <ac:spMk id="25" creationId="{67229F00-E749-40EC-9AF2-36604C6CD349}"/>
          </ac:spMkLst>
        </pc:spChg>
        <pc:spChg chg="del">
          <ac:chgData name="Katie Marwick" userId="b10689d0-182b-412a-b9ae-e58ae5853344" providerId="ADAL" clId="{775FA2ED-F7CF-4F68-9483-8DDE1317239D}" dt="2025-10-21T18:04:22.009" v="4790" actId="478"/>
          <ac:spMkLst>
            <pc:docMk/>
            <pc:sldMk cId="3101067195" sldId="297"/>
            <ac:spMk id="26" creationId="{94147E2C-6C0B-4A07-8F04-AED1A443C820}"/>
          </ac:spMkLst>
        </pc:spChg>
        <pc:picChg chg="add del mod">
          <ac:chgData name="Katie Marwick" userId="b10689d0-182b-412a-b9ae-e58ae5853344" providerId="ADAL" clId="{775FA2ED-F7CF-4F68-9483-8DDE1317239D}" dt="2025-10-21T18:08:51.456" v="4980" actId="478"/>
          <ac:picMkLst>
            <pc:docMk/>
            <pc:sldMk cId="3101067195" sldId="297"/>
            <ac:picMk id="4" creationId="{8C28F66C-C811-4F7B-B640-81551F43DF22}"/>
          </ac:picMkLst>
        </pc:picChg>
        <pc:picChg chg="add mod">
          <ac:chgData name="Katie Marwick" userId="b10689d0-182b-412a-b9ae-e58ae5853344" providerId="ADAL" clId="{775FA2ED-F7CF-4F68-9483-8DDE1317239D}" dt="2025-10-21T18:09:22.645" v="4987" actId="1076"/>
          <ac:picMkLst>
            <pc:docMk/>
            <pc:sldMk cId="3101067195" sldId="297"/>
            <ac:picMk id="5" creationId="{F8B89F05-53BE-433C-A0CE-6C1695AAF983}"/>
          </ac:picMkLst>
        </pc:picChg>
        <pc:picChg chg="del">
          <ac:chgData name="Katie Marwick" userId="b10689d0-182b-412a-b9ae-e58ae5853344" providerId="ADAL" clId="{775FA2ED-F7CF-4F68-9483-8DDE1317239D}" dt="2025-10-21T18:04:20.664" v="4789" actId="478"/>
          <ac:picMkLst>
            <pc:docMk/>
            <pc:sldMk cId="3101067195" sldId="297"/>
            <ac:picMk id="7" creationId="{953082B3-6464-4533-85F3-8059DCD7980C}"/>
          </ac:picMkLst>
        </pc:picChg>
        <pc:picChg chg="del">
          <ac:chgData name="Katie Marwick" userId="b10689d0-182b-412a-b9ae-e58ae5853344" providerId="ADAL" clId="{775FA2ED-F7CF-4F68-9483-8DDE1317239D}" dt="2025-10-21T18:04:22.750" v="4791" actId="478"/>
          <ac:picMkLst>
            <pc:docMk/>
            <pc:sldMk cId="3101067195" sldId="297"/>
            <ac:picMk id="8" creationId="{5BAC14CD-FD07-4FF0-ACBC-DE65DFB9DBDA}"/>
          </ac:picMkLst>
        </pc:picChg>
      </pc:sldChg>
      <pc:sldChg chg="addSp delSp modSp add mod">
        <pc:chgData name="Katie Marwick" userId="b10689d0-182b-412a-b9ae-e58ae5853344" providerId="ADAL" clId="{775FA2ED-F7CF-4F68-9483-8DDE1317239D}" dt="2025-10-21T19:42:35.799" v="8806" actId="552"/>
        <pc:sldMkLst>
          <pc:docMk/>
          <pc:sldMk cId="632944320" sldId="298"/>
        </pc:sldMkLst>
        <pc:spChg chg="add mod">
          <ac:chgData name="Katie Marwick" userId="b10689d0-182b-412a-b9ae-e58ae5853344" providerId="ADAL" clId="{775FA2ED-F7CF-4F68-9483-8DDE1317239D}" dt="2025-10-21T19:42:35.799" v="8806" actId="552"/>
          <ac:spMkLst>
            <pc:docMk/>
            <pc:sldMk cId="632944320" sldId="298"/>
            <ac:spMk id="4" creationId="{9DA2C075-BB42-498A-9EE7-FF765D34DE42}"/>
          </ac:spMkLst>
        </pc:spChg>
        <pc:spChg chg="mod">
          <ac:chgData name="Katie Marwick" userId="b10689d0-182b-412a-b9ae-e58ae5853344" providerId="ADAL" clId="{775FA2ED-F7CF-4F68-9483-8DDE1317239D}" dt="2025-10-21T18:21:40.674" v="5190" actId="20577"/>
          <ac:spMkLst>
            <pc:docMk/>
            <pc:sldMk cId="632944320" sldId="298"/>
            <ac:spMk id="6" creationId="{A603DFB6-4032-48CA-84F9-8CD98A65B39E}"/>
          </ac:spMkLst>
        </pc:spChg>
        <pc:spChg chg="add mod">
          <ac:chgData name="Katie Marwick" userId="b10689d0-182b-412a-b9ae-e58ae5853344" providerId="ADAL" clId="{775FA2ED-F7CF-4F68-9483-8DDE1317239D}" dt="2025-10-21T19:42:35.799" v="8806" actId="552"/>
          <ac:spMkLst>
            <pc:docMk/>
            <pc:sldMk cId="632944320" sldId="298"/>
            <ac:spMk id="13" creationId="{205F70F0-8CF0-418B-9C29-B0E68B0405FC}"/>
          </ac:spMkLst>
        </pc:spChg>
        <pc:spChg chg="mod ord">
          <ac:chgData name="Katie Marwick" userId="b10689d0-182b-412a-b9ae-e58ae5853344" providerId="ADAL" clId="{775FA2ED-F7CF-4F68-9483-8DDE1317239D}" dt="2025-10-21T18:27:36.385" v="5544" actId="166"/>
          <ac:spMkLst>
            <pc:docMk/>
            <pc:sldMk cId="632944320" sldId="298"/>
            <ac:spMk id="14" creationId="{FCBAB559-0861-494C-A71B-3C372E97B53F}"/>
          </ac:spMkLst>
        </pc:spChg>
        <pc:spChg chg="mod">
          <ac:chgData name="Katie Marwick" userId="b10689d0-182b-412a-b9ae-e58ae5853344" providerId="ADAL" clId="{775FA2ED-F7CF-4F68-9483-8DDE1317239D}" dt="2025-10-21T18:25:26.309" v="5371" actId="20577"/>
          <ac:spMkLst>
            <pc:docMk/>
            <pc:sldMk cId="632944320" sldId="298"/>
            <ac:spMk id="20" creationId="{E4A08EDD-0DBA-4F73-981C-041F18AC2476}"/>
          </ac:spMkLst>
        </pc:spChg>
        <pc:spChg chg="add mod">
          <ac:chgData name="Katie Marwick" userId="b10689d0-182b-412a-b9ae-e58ae5853344" providerId="ADAL" clId="{775FA2ED-F7CF-4F68-9483-8DDE1317239D}" dt="2025-10-21T19:42:35.799" v="8806" actId="552"/>
          <ac:spMkLst>
            <pc:docMk/>
            <pc:sldMk cId="632944320" sldId="298"/>
            <ac:spMk id="21" creationId="{D26DDB9B-58AC-4752-8800-698FE2E63558}"/>
          </ac:spMkLst>
        </pc:spChg>
        <pc:spChg chg="add mod">
          <ac:chgData name="Katie Marwick" userId="b10689d0-182b-412a-b9ae-e58ae5853344" providerId="ADAL" clId="{775FA2ED-F7CF-4F68-9483-8DDE1317239D}" dt="2025-10-21T18:27:59.127" v="5548" actId="1076"/>
          <ac:spMkLst>
            <pc:docMk/>
            <pc:sldMk cId="632944320" sldId="298"/>
            <ac:spMk id="22" creationId="{1B9A5650-7A13-4ADF-BFCA-F7953AC8F05E}"/>
          </ac:spMkLst>
        </pc:spChg>
        <pc:spChg chg="add mod">
          <ac:chgData name="Katie Marwick" userId="b10689d0-182b-412a-b9ae-e58ae5853344" providerId="ADAL" clId="{775FA2ED-F7CF-4F68-9483-8DDE1317239D}" dt="2025-10-21T18:28:02.343" v="5549" actId="1076"/>
          <ac:spMkLst>
            <pc:docMk/>
            <pc:sldMk cId="632944320" sldId="298"/>
            <ac:spMk id="23" creationId="{2BC69533-2E19-4B5C-9AD9-24BD6A6CCD57}"/>
          </ac:spMkLst>
        </pc:spChg>
        <pc:picChg chg="add mod modCrop">
          <ac:chgData name="Katie Marwick" userId="b10689d0-182b-412a-b9ae-e58ae5853344" providerId="ADAL" clId="{775FA2ED-F7CF-4F68-9483-8DDE1317239D}" dt="2025-10-21T18:23:35.630" v="5223" actId="1076"/>
          <ac:picMkLst>
            <pc:docMk/>
            <pc:sldMk cId="632944320" sldId="298"/>
            <ac:picMk id="3" creationId="{3863ADBA-CAC6-4CF1-9BC4-ECDFFEEF3BB7}"/>
          </ac:picMkLst>
        </pc:picChg>
        <pc:picChg chg="del">
          <ac:chgData name="Katie Marwick" userId="b10689d0-182b-412a-b9ae-e58ae5853344" providerId="ADAL" clId="{775FA2ED-F7CF-4F68-9483-8DDE1317239D}" dt="2025-10-21T18:18:48.105" v="5094" actId="478"/>
          <ac:picMkLst>
            <pc:docMk/>
            <pc:sldMk cId="632944320" sldId="298"/>
            <ac:picMk id="5" creationId="{F8B89F05-53BE-433C-A0CE-6C1695AAF983}"/>
          </ac:picMkLst>
        </pc:picChg>
        <pc:picChg chg="add mod">
          <ac:chgData name="Katie Marwick" userId="b10689d0-182b-412a-b9ae-e58ae5853344" providerId="ADAL" clId="{775FA2ED-F7CF-4F68-9483-8DDE1317239D}" dt="2025-10-21T18:23:38.638" v="5224" actId="1076"/>
          <ac:picMkLst>
            <pc:docMk/>
            <pc:sldMk cId="632944320" sldId="298"/>
            <ac:picMk id="8" creationId="{4EAD5401-0387-46F0-84B6-341407B8FB02}"/>
          </ac:picMkLst>
        </pc:picChg>
        <pc:picChg chg="add mod modCrop">
          <ac:chgData name="Katie Marwick" userId="b10689d0-182b-412a-b9ae-e58ae5853344" providerId="ADAL" clId="{775FA2ED-F7CF-4F68-9483-8DDE1317239D}" dt="2025-10-21T18:23:45.776" v="5225" actId="1076"/>
          <ac:picMkLst>
            <pc:docMk/>
            <pc:sldMk cId="632944320" sldId="298"/>
            <ac:picMk id="10" creationId="{07361444-A9E6-4AF2-88AD-BAC18B511AF8}"/>
          </ac:picMkLst>
        </pc:picChg>
      </pc:sldChg>
      <pc:sldChg chg="addSp delSp modSp add del mod">
        <pc:chgData name="Katie Marwick" userId="b10689d0-182b-412a-b9ae-e58ae5853344" providerId="ADAL" clId="{775FA2ED-F7CF-4F68-9483-8DDE1317239D}" dt="2025-10-21T18:53:10.938" v="5998" actId="47"/>
        <pc:sldMkLst>
          <pc:docMk/>
          <pc:sldMk cId="2112149238" sldId="299"/>
        </pc:sldMkLst>
        <pc:spChg chg="del">
          <ac:chgData name="Katie Marwick" userId="b10689d0-182b-412a-b9ae-e58ae5853344" providerId="ADAL" clId="{775FA2ED-F7CF-4F68-9483-8DDE1317239D}" dt="2025-10-21T18:44:53.876" v="5595" actId="478"/>
          <ac:spMkLst>
            <pc:docMk/>
            <pc:sldMk cId="2112149238" sldId="299"/>
            <ac:spMk id="4" creationId="{9DA2C075-BB42-498A-9EE7-FF765D34DE42}"/>
          </ac:spMkLst>
        </pc:spChg>
        <pc:spChg chg="mod">
          <ac:chgData name="Katie Marwick" userId="b10689d0-182b-412a-b9ae-e58ae5853344" providerId="ADAL" clId="{775FA2ED-F7CF-4F68-9483-8DDE1317239D}" dt="2025-10-21T18:44:51.410" v="5594" actId="20577"/>
          <ac:spMkLst>
            <pc:docMk/>
            <pc:sldMk cId="2112149238" sldId="299"/>
            <ac:spMk id="6" creationId="{A603DFB6-4032-48CA-84F9-8CD98A65B39E}"/>
          </ac:spMkLst>
        </pc:spChg>
        <pc:spChg chg="del">
          <ac:chgData name="Katie Marwick" userId="b10689d0-182b-412a-b9ae-e58ae5853344" providerId="ADAL" clId="{775FA2ED-F7CF-4F68-9483-8DDE1317239D}" dt="2025-10-21T18:44:54.970" v="5596" actId="478"/>
          <ac:spMkLst>
            <pc:docMk/>
            <pc:sldMk cId="2112149238" sldId="299"/>
            <ac:spMk id="13" creationId="{205F70F0-8CF0-418B-9C29-B0E68B0405FC}"/>
          </ac:spMkLst>
        </pc:spChg>
        <pc:spChg chg="mod">
          <ac:chgData name="Katie Marwick" userId="b10689d0-182b-412a-b9ae-e58ae5853344" providerId="ADAL" clId="{775FA2ED-F7CF-4F68-9483-8DDE1317239D}" dt="2025-10-21T18:46:16.792" v="5636" actId="20577"/>
          <ac:spMkLst>
            <pc:docMk/>
            <pc:sldMk cId="2112149238" sldId="299"/>
            <ac:spMk id="14" creationId="{FCBAB559-0861-494C-A71B-3C372E97B53F}"/>
          </ac:spMkLst>
        </pc:spChg>
        <pc:spChg chg="del">
          <ac:chgData name="Katie Marwick" userId="b10689d0-182b-412a-b9ae-e58ae5853344" providerId="ADAL" clId="{775FA2ED-F7CF-4F68-9483-8DDE1317239D}" dt="2025-10-21T18:44:58.126" v="5598" actId="478"/>
          <ac:spMkLst>
            <pc:docMk/>
            <pc:sldMk cId="2112149238" sldId="299"/>
            <ac:spMk id="20" creationId="{E4A08EDD-0DBA-4F73-981C-041F18AC2476}"/>
          </ac:spMkLst>
        </pc:spChg>
        <pc:spChg chg="del">
          <ac:chgData name="Katie Marwick" userId="b10689d0-182b-412a-b9ae-e58ae5853344" providerId="ADAL" clId="{775FA2ED-F7CF-4F68-9483-8DDE1317239D}" dt="2025-10-21T18:44:56.048" v="5597" actId="478"/>
          <ac:spMkLst>
            <pc:docMk/>
            <pc:sldMk cId="2112149238" sldId="299"/>
            <ac:spMk id="21" creationId="{D26DDB9B-58AC-4752-8800-698FE2E63558}"/>
          </ac:spMkLst>
        </pc:spChg>
        <pc:spChg chg="del">
          <ac:chgData name="Katie Marwick" userId="b10689d0-182b-412a-b9ae-e58ae5853344" providerId="ADAL" clId="{775FA2ED-F7CF-4F68-9483-8DDE1317239D}" dt="2025-10-21T18:44:58.126" v="5598" actId="478"/>
          <ac:spMkLst>
            <pc:docMk/>
            <pc:sldMk cId="2112149238" sldId="299"/>
            <ac:spMk id="22" creationId="{1B9A5650-7A13-4ADF-BFCA-F7953AC8F05E}"/>
          </ac:spMkLst>
        </pc:spChg>
        <pc:spChg chg="del">
          <ac:chgData name="Katie Marwick" userId="b10689d0-182b-412a-b9ae-e58ae5853344" providerId="ADAL" clId="{775FA2ED-F7CF-4F68-9483-8DDE1317239D}" dt="2025-10-21T18:44:58.126" v="5598" actId="478"/>
          <ac:spMkLst>
            <pc:docMk/>
            <pc:sldMk cId="2112149238" sldId="299"/>
            <ac:spMk id="23" creationId="{2BC69533-2E19-4B5C-9AD9-24BD6A6CCD57}"/>
          </ac:spMkLst>
        </pc:spChg>
        <pc:spChg chg="add mod">
          <ac:chgData name="Katie Marwick" userId="b10689d0-182b-412a-b9ae-e58ae5853344" providerId="ADAL" clId="{775FA2ED-F7CF-4F68-9483-8DDE1317239D}" dt="2025-10-21T18:49:36.583" v="5858" actId="20577"/>
          <ac:spMkLst>
            <pc:docMk/>
            <pc:sldMk cId="2112149238" sldId="299"/>
            <ac:spMk id="24" creationId="{C7F10518-25E6-4980-9F75-4D4F8525F3A7}"/>
          </ac:spMkLst>
        </pc:spChg>
        <pc:picChg chg="add mod">
          <ac:chgData name="Katie Marwick" userId="b10689d0-182b-412a-b9ae-e58ae5853344" providerId="ADAL" clId="{775FA2ED-F7CF-4F68-9483-8DDE1317239D}" dt="2025-10-21T18:46:26.771" v="5638" actId="1076"/>
          <ac:picMkLst>
            <pc:docMk/>
            <pc:sldMk cId="2112149238" sldId="299"/>
            <ac:picMk id="2" creationId="{8604A450-6B09-475F-B328-1D05D4454146}"/>
          </ac:picMkLst>
        </pc:picChg>
        <pc:picChg chg="del">
          <ac:chgData name="Katie Marwick" userId="b10689d0-182b-412a-b9ae-e58ae5853344" providerId="ADAL" clId="{775FA2ED-F7CF-4F68-9483-8DDE1317239D}" dt="2025-10-21T18:44:42.346" v="5578" actId="478"/>
          <ac:picMkLst>
            <pc:docMk/>
            <pc:sldMk cId="2112149238" sldId="299"/>
            <ac:picMk id="3" creationId="{3863ADBA-CAC6-4CF1-9BC4-ECDFFEEF3BB7}"/>
          </ac:picMkLst>
        </pc:picChg>
        <pc:picChg chg="add del mod modCrop">
          <ac:chgData name="Katie Marwick" userId="b10689d0-182b-412a-b9ae-e58ae5853344" providerId="ADAL" clId="{775FA2ED-F7CF-4F68-9483-8DDE1317239D}" dt="2025-10-21T18:50:17.939" v="5860" actId="478"/>
          <ac:picMkLst>
            <pc:docMk/>
            <pc:sldMk cId="2112149238" sldId="299"/>
            <ac:picMk id="5" creationId="{BEA8FF79-3EFC-45DC-80E1-E45642DDC225}"/>
          </ac:picMkLst>
        </pc:picChg>
        <pc:picChg chg="del">
          <ac:chgData name="Katie Marwick" userId="b10689d0-182b-412a-b9ae-e58ae5853344" providerId="ADAL" clId="{775FA2ED-F7CF-4F68-9483-8DDE1317239D}" dt="2025-10-21T18:44:43.722" v="5579" actId="478"/>
          <ac:picMkLst>
            <pc:docMk/>
            <pc:sldMk cId="2112149238" sldId="299"/>
            <ac:picMk id="8" creationId="{4EAD5401-0387-46F0-84B6-341407B8FB02}"/>
          </ac:picMkLst>
        </pc:picChg>
        <pc:picChg chg="del">
          <ac:chgData name="Katie Marwick" userId="b10689d0-182b-412a-b9ae-e58ae5853344" providerId="ADAL" clId="{775FA2ED-F7CF-4F68-9483-8DDE1317239D}" dt="2025-10-21T18:44:45.064" v="5580" actId="478"/>
          <ac:picMkLst>
            <pc:docMk/>
            <pc:sldMk cId="2112149238" sldId="299"/>
            <ac:picMk id="10" creationId="{07361444-A9E6-4AF2-88AD-BAC18B511AF8}"/>
          </ac:picMkLst>
        </pc:picChg>
      </pc:sldChg>
      <pc:sldChg chg="addSp delSp modSp add mod ord">
        <pc:chgData name="Katie Marwick" userId="b10689d0-182b-412a-b9ae-e58ae5853344" providerId="ADAL" clId="{775FA2ED-F7CF-4F68-9483-8DDE1317239D}" dt="2025-10-21T19:17:53.904" v="7599"/>
        <pc:sldMkLst>
          <pc:docMk/>
          <pc:sldMk cId="2143737572" sldId="300"/>
        </pc:sldMkLst>
        <pc:spChg chg="mod">
          <ac:chgData name="Katie Marwick" userId="b10689d0-182b-412a-b9ae-e58ae5853344" providerId="ADAL" clId="{775FA2ED-F7CF-4F68-9483-8DDE1317239D}" dt="2025-10-21T19:15:50.861" v="7554" actId="20577"/>
          <ac:spMkLst>
            <pc:docMk/>
            <pc:sldMk cId="2143737572" sldId="300"/>
            <ac:spMk id="6" creationId="{A603DFB6-4032-48CA-84F9-8CD98A65B39E}"/>
          </ac:spMkLst>
        </pc:spChg>
        <pc:spChg chg="add mod">
          <ac:chgData name="Katie Marwick" userId="b10689d0-182b-412a-b9ae-e58ae5853344" providerId="ADAL" clId="{775FA2ED-F7CF-4F68-9483-8DDE1317239D}" dt="2025-10-21T18:54:32.353" v="6148" actId="1076"/>
          <ac:spMkLst>
            <pc:docMk/>
            <pc:sldMk cId="2143737572" sldId="300"/>
            <ac:spMk id="13" creationId="{4F55D134-619D-43BB-B790-874254943D06}"/>
          </ac:spMkLst>
        </pc:spChg>
        <pc:spChg chg="add mod">
          <ac:chgData name="Katie Marwick" userId="b10689d0-182b-412a-b9ae-e58ae5853344" providerId="ADAL" clId="{775FA2ED-F7CF-4F68-9483-8DDE1317239D}" dt="2025-10-21T18:54:50.008" v="6202" actId="1076"/>
          <ac:spMkLst>
            <pc:docMk/>
            <pc:sldMk cId="2143737572" sldId="300"/>
            <ac:spMk id="15" creationId="{19CCFB0F-048C-4DD9-BB2E-1BD25CBEB859}"/>
          </ac:spMkLst>
        </pc:spChg>
        <pc:spChg chg="mod ord">
          <ac:chgData name="Katie Marwick" userId="b10689d0-182b-412a-b9ae-e58ae5853344" providerId="ADAL" clId="{775FA2ED-F7CF-4F68-9483-8DDE1317239D}" dt="2025-10-21T18:54:30.083" v="6147" actId="1076"/>
          <ac:spMkLst>
            <pc:docMk/>
            <pc:sldMk cId="2143737572" sldId="300"/>
            <ac:spMk id="24" creationId="{C7F10518-25E6-4980-9F75-4D4F8525F3A7}"/>
          </ac:spMkLst>
        </pc:spChg>
        <pc:picChg chg="del">
          <ac:chgData name="Katie Marwick" userId="b10689d0-182b-412a-b9ae-e58ae5853344" providerId="ADAL" clId="{775FA2ED-F7CF-4F68-9483-8DDE1317239D}" dt="2025-10-21T18:52:03.023" v="5957" actId="478"/>
          <ac:picMkLst>
            <pc:docMk/>
            <pc:sldMk cId="2143737572" sldId="300"/>
            <ac:picMk id="2" creationId="{8604A450-6B09-475F-B328-1D05D4454146}"/>
          </ac:picMkLst>
        </pc:picChg>
        <pc:picChg chg="add mod">
          <ac:chgData name="Katie Marwick" userId="b10689d0-182b-412a-b9ae-e58ae5853344" providerId="ADAL" clId="{775FA2ED-F7CF-4F68-9483-8DDE1317239D}" dt="2025-10-21T18:54:59.550" v="6203" actId="1076"/>
          <ac:picMkLst>
            <pc:docMk/>
            <pc:sldMk cId="2143737572" sldId="300"/>
            <ac:picMk id="4" creationId="{E078DD42-84C7-46BA-89F8-1A2A1F2DC13D}"/>
          </ac:picMkLst>
        </pc:picChg>
        <pc:picChg chg="del">
          <ac:chgData name="Katie Marwick" userId="b10689d0-182b-412a-b9ae-e58ae5853344" providerId="ADAL" clId="{775FA2ED-F7CF-4F68-9483-8DDE1317239D}" dt="2025-10-21T18:52:01.687" v="5956" actId="478"/>
          <ac:picMkLst>
            <pc:docMk/>
            <pc:sldMk cId="2143737572" sldId="300"/>
            <ac:picMk id="5" creationId="{BEA8FF79-3EFC-45DC-80E1-E45642DDC225}"/>
          </ac:picMkLst>
        </pc:picChg>
      </pc:sldChg>
      <pc:sldChg chg="addSp delSp modSp add mod ord">
        <pc:chgData name="Katie Marwick" userId="b10689d0-182b-412a-b9ae-e58ae5853344" providerId="ADAL" clId="{775FA2ED-F7CF-4F68-9483-8DDE1317239D}" dt="2025-10-21T19:17:51.999" v="7597"/>
        <pc:sldMkLst>
          <pc:docMk/>
          <pc:sldMk cId="4018672799" sldId="301"/>
        </pc:sldMkLst>
        <pc:spChg chg="mod">
          <ac:chgData name="Katie Marwick" userId="b10689d0-182b-412a-b9ae-e58ae5853344" providerId="ADAL" clId="{775FA2ED-F7CF-4F68-9483-8DDE1317239D}" dt="2025-10-21T19:15:35.063" v="7506" actId="20577"/>
          <ac:spMkLst>
            <pc:docMk/>
            <pc:sldMk cId="4018672799" sldId="301"/>
            <ac:spMk id="6" creationId="{A603DFB6-4032-48CA-84F9-8CD98A65B39E}"/>
          </ac:spMkLst>
        </pc:spChg>
        <pc:spChg chg="mod">
          <ac:chgData name="Katie Marwick" userId="b10689d0-182b-412a-b9ae-e58ae5853344" providerId="ADAL" clId="{775FA2ED-F7CF-4F68-9483-8DDE1317239D}" dt="2025-10-21T18:51:15.815" v="5868" actId="1076"/>
          <ac:spMkLst>
            <pc:docMk/>
            <pc:sldMk cId="4018672799" sldId="301"/>
            <ac:spMk id="24" creationId="{C7F10518-25E6-4980-9F75-4D4F8525F3A7}"/>
          </ac:spMkLst>
        </pc:spChg>
        <pc:picChg chg="del">
          <ac:chgData name="Katie Marwick" userId="b10689d0-182b-412a-b9ae-e58ae5853344" providerId="ADAL" clId="{775FA2ED-F7CF-4F68-9483-8DDE1317239D}" dt="2025-10-21T18:50:22.069" v="5862" actId="478"/>
          <ac:picMkLst>
            <pc:docMk/>
            <pc:sldMk cId="4018672799" sldId="301"/>
            <ac:picMk id="2" creationId="{8604A450-6B09-475F-B328-1D05D4454146}"/>
          </ac:picMkLst>
        </pc:picChg>
        <pc:picChg chg="add mod">
          <ac:chgData name="Katie Marwick" userId="b10689d0-182b-412a-b9ae-e58ae5853344" providerId="ADAL" clId="{775FA2ED-F7CF-4F68-9483-8DDE1317239D}" dt="2025-10-21T18:51:03.489" v="5867" actId="14100"/>
          <ac:picMkLst>
            <pc:docMk/>
            <pc:sldMk cId="4018672799" sldId="301"/>
            <ac:picMk id="4" creationId="{DDB8448E-D430-40A6-8532-729EE02B6E94}"/>
          </ac:picMkLst>
        </pc:picChg>
        <pc:picChg chg="del mod">
          <ac:chgData name="Katie Marwick" userId="b10689d0-182b-412a-b9ae-e58ae5853344" providerId="ADAL" clId="{775FA2ED-F7CF-4F68-9483-8DDE1317239D}" dt="2025-10-21T18:50:34.855" v="5864" actId="478"/>
          <ac:picMkLst>
            <pc:docMk/>
            <pc:sldMk cId="4018672799" sldId="301"/>
            <ac:picMk id="5" creationId="{BEA8FF79-3EFC-45DC-80E1-E45642DDC225}"/>
          </ac:picMkLst>
        </pc:picChg>
      </pc:sldChg>
      <pc:sldChg chg="addSp delSp modSp add mod">
        <pc:chgData name="Katie Marwick" userId="b10689d0-182b-412a-b9ae-e58ae5853344" providerId="ADAL" clId="{775FA2ED-F7CF-4F68-9483-8DDE1317239D}" dt="2025-10-21T19:54:40.366" v="9138" actId="20577"/>
        <pc:sldMkLst>
          <pc:docMk/>
          <pc:sldMk cId="2927551450" sldId="302"/>
        </pc:sldMkLst>
        <pc:spChg chg="add mod">
          <ac:chgData name="Katie Marwick" userId="b10689d0-182b-412a-b9ae-e58ae5853344" providerId="ADAL" clId="{775FA2ED-F7CF-4F68-9483-8DDE1317239D}" dt="2025-10-21T19:54:40.366" v="9138" actId="20577"/>
          <ac:spMkLst>
            <pc:docMk/>
            <pc:sldMk cId="2927551450" sldId="302"/>
            <ac:spMk id="2" creationId="{77974327-0E40-42D1-A6D7-3232D6CE4D50}"/>
          </ac:spMkLst>
        </pc:spChg>
        <pc:spChg chg="mod">
          <ac:chgData name="Katie Marwick" userId="b10689d0-182b-412a-b9ae-e58ae5853344" providerId="ADAL" clId="{775FA2ED-F7CF-4F68-9483-8DDE1317239D}" dt="2025-10-21T18:57:08.494" v="6413" actId="20577"/>
          <ac:spMkLst>
            <pc:docMk/>
            <pc:sldMk cId="2927551450" sldId="302"/>
            <ac:spMk id="6" creationId="{A603DFB6-4032-48CA-84F9-8CD98A65B39E}"/>
          </ac:spMkLst>
        </pc:spChg>
        <pc:spChg chg="del">
          <ac:chgData name="Katie Marwick" userId="b10689d0-182b-412a-b9ae-e58ae5853344" providerId="ADAL" clId="{775FA2ED-F7CF-4F68-9483-8DDE1317239D}" dt="2025-10-21T18:56:02.141" v="6265" actId="478"/>
          <ac:spMkLst>
            <pc:docMk/>
            <pc:sldMk cId="2927551450" sldId="302"/>
            <ac:spMk id="13" creationId="{4F55D134-619D-43BB-B790-874254943D06}"/>
          </ac:spMkLst>
        </pc:spChg>
        <pc:spChg chg="del">
          <ac:chgData name="Katie Marwick" userId="b10689d0-182b-412a-b9ae-e58ae5853344" providerId="ADAL" clId="{775FA2ED-F7CF-4F68-9483-8DDE1317239D}" dt="2025-10-21T18:56:05.813" v="6267" actId="478"/>
          <ac:spMkLst>
            <pc:docMk/>
            <pc:sldMk cId="2927551450" sldId="302"/>
            <ac:spMk id="14" creationId="{FCBAB559-0861-494C-A71B-3C372E97B53F}"/>
          </ac:spMkLst>
        </pc:spChg>
        <pc:spChg chg="del">
          <ac:chgData name="Katie Marwick" userId="b10689d0-182b-412a-b9ae-e58ae5853344" providerId="ADAL" clId="{775FA2ED-F7CF-4F68-9483-8DDE1317239D}" dt="2025-10-21T18:56:04.374" v="6266" actId="478"/>
          <ac:spMkLst>
            <pc:docMk/>
            <pc:sldMk cId="2927551450" sldId="302"/>
            <ac:spMk id="15" creationId="{19CCFB0F-048C-4DD9-BB2E-1BD25CBEB859}"/>
          </ac:spMkLst>
        </pc:spChg>
        <pc:spChg chg="del">
          <ac:chgData name="Katie Marwick" userId="b10689d0-182b-412a-b9ae-e58ae5853344" providerId="ADAL" clId="{775FA2ED-F7CF-4F68-9483-8DDE1317239D}" dt="2025-10-21T18:55:58.700" v="6263" actId="478"/>
          <ac:spMkLst>
            <pc:docMk/>
            <pc:sldMk cId="2927551450" sldId="302"/>
            <ac:spMk id="24" creationId="{C7F10518-25E6-4980-9F75-4D4F8525F3A7}"/>
          </ac:spMkLst>
        </pc:spChg>
        <pc:picChg chg="del">
          <ac:chgData name="Katie Marwick" userId="b10689d0-182b-412a-b9ae-e58ae5853344" providerId="ADAL" clId="{775FA2ED-F7CF-4F68-9483-8DDE1317239D}" dt="2025-10-21T18:55:59.367" v="6264" actId="478"/>
          <ac:picMkLst>
            <pc:docMk/>
            <pc:sldMk cId="2927551450" sldId="302"/>
            <ac:picMk id="4" creationId="{E078DD42-84C7-46BA-89F8-1A2A1F2DC13D}"/>
          </ac:picMkLst>
        </pc:picChg>
        <pc:picChg chg="add del mod">
          <ac:chgData name="Katie Marwick" userId="b10689d0-182b-412a-b9ae-e58ae5853344" providerId="ADAL" clId="{775FA2ED-F7CF-4F68-9483-8DDE1317239D}" dt="2025-10-21T19:51:03.915" v="9086" actId="478"/>
          <ac:picMkLst>
            <pc:docMk/>
            <pc:sldMk cId="2927551450" sldId="302"/>
            <ac:picMk id="5" creationId="{3A02CDCB-39D2-4627-8E2D-61868DB3355A}"/>
          </ac:picMkLst>
        </pc:picChg>
        <pc:picChg chg="add del mod">
          <ac:chgData name="Katie Marwick" userId="b10689d0-182b-412a-b9ae-e58ae5853344" providerId="ADAL" clId="{775FA2ED-F7CF-4F68-9483-8DDE1317239D}" dt="2025-10-21T19:53:17.279" v="9116" actId="478"/>
          <ac:picMkLst>
            <pc:docMk/>
            <pc:sldMk cId="2927551450" sldId="302"/>
            <ac:picMk id="8" creationId="{D088786E-29E5-468A-859E-373AD3B0039D}"/>
          </ac:picMkLst>
        </pc:picChg>
        <pc:picChg chg="add mod">
          <ac:chgData name="Katie Marwick" userId="b10689d0-182b-412a-b9ae-e58ae5853344" providerId="ADAL" clId="{775FA2ED-F7CF-4F68-9483-8DDE1317239D}" dt="2025-10-21T19:54:32.675" v="9132" actId="1076"/>
          <ac:picMkLst>
            <pc:docMk/>
            <pc:sldMk cId="2927551450" sldId="302"/>
            <ac:picMk id="10" creationId="{BBAF0A19-A155-4052-B924-B18C7F95B265}"/>
          </ac:picMkLst>
        </pc:picChg>
      </pc:sldChg>
      <pc:sldChg chg="addSp delSp modSp add mod">
        <pc:chgData name="Katie Marwick" userId="b10689d0-182b-412a-b9ae-e58ae5853344" providerId="ADAL" clId="{775FA2ED-F7CF-4F68-9483-8DDE1317239D}" dt="2025-10-21T19:56:12.330" v="9164" actId="1076"/>
        <pc:sldMkLst>
          <pc:docMk/>
          <pc:sldMk cId="690185625" sldId="303"/>
        </pc:sldMkLst>
        <pc:spChg chg="add mod">
          <ac:chgData name="Katie Marwick" userId="b10689d0-182b-412a-b9ae-e58ae5853344" providerId="ADAL" clId="{775FA2ED-F7CF-4F68-9483-8DDE1317239D}" dt="2025-10-21T19:49:02.909" v="9057" actId="1076"/>
          <ac:spMkLst>
            <pc:docMk/>
            <pc:sldMk cId="690185625" sldId="303"/>
            <ac:spMk id="2" creationId="{2BE43FFE-944B-4AAD-A6FC-DABD42E14E31}"/>
          </ac:spMkLst>
        </pc:spChg>
        <pc:spChg chg="mod">
          <ac:chgData name="Katie Marwick" userId="b10689d0-182b-412a-b9ae-e58ae5853344" providerId="ADAL" clId="{775FA2ED-F7CF-4F68-9483-8DDE1317239D}" dt="2025-10-21T19:03:31.658" v="7097" actId="20577"/>
          <ac:spMkLst>
            <pc:docMk/>
            <pc:sldMk cId="690185625" sldId="303"/>
            <ac:spMk id="6" creationId="{A603DFB6-4032-48CA-84F9-8CD98A65B39E}"/>
          </ac:spMkLst>
        </pc:spChg>
        <pc:spChg chg="del">
          <ac:chgData name="Katie Marwick" userId="b10689d0-182b-412a-b9ae-e58ae5853344" providerId="ADAL" clId="{775FA2ED-F7CF-4F68-9483-8DDE1317239D}" dt="2025-10-21T19:18:13.925" v="7600" actId="478"/>
          <ac:spMkLst>
            <pc:docMk/>
            <pc:sldMk cId="690185625" sldId="303"/>
            <ac:spMk id="13" creationId="{4F55D134-619D-43BB-B790-874254943D06}"/>
          </ac:spMkLst>
        </pc:spChg>
        <pc:spChg chg="del">
          <ac:chgData name="Katie Marwick" userId="b10689d0-182b-412a-b9ae-e58ae5853344" providerId="ADAL" clId="{775FA2ED-F7CF-4F68-9483-8DDE1317239D}" dt="2025-10-21T19:24:25.886" v="8219" actId="478"/>
          <ac:spMkLst>
            <pc:docMk/>
            <pc:sldMk cId="690185625" sldId="303"/>
            <ac:spMk id="14" creationId="{FCBAB559-0861-494C-A71B-3C372E97B53F}"/>
          </ac:spMkLst>
        </pc:spChg>
        <pc:spChg chg="del">
          <ac:chgData name="Katie Marwick" userId="b10689d0-182b-412a-b9ae-e58ae5853344" providerId="ADAL" clId="{775FA2ED-F7CF-4F68-9483-8DDE1317239D}" dt="2025-10-21T19:24:24.066" v="8218" actId="478"/>
          <ac:spMkLst>
            <pc:docMk/>
            <pc:sldMk cId="690185625" sldId="303"/>
            <ac:spMk id="15" creationId="{19CCFB0F-048C-4DD9-BB2E-1BD25CBEB859}"/>
          </ac:spMkLst>
        </pc:spChg>
        <pc:spChg chg="mod">
          <ac:chgData name="Katie Marwick" userId="b10689d0-182b-412a-b9ae-e58ae5853344" providerId="ADAL" clId="{775FA2ED-F7CF-4F68-9483-8DDE1317239D}" dt="2025-10-21T19:56:12.330" v="9164" actId="1076"/>
          <ac:spMkLst>
            <pc:docMk/>
            <pc:sldMk cId="690185625" sldId="303"/>
            <ac:spMk id="24" creationId="{C7F10518-25E6-4980-9F75-4D4F8525F3A7}"/>
          </ac:spMkLst>
        </pc:spChg>
        <pc:picChg chg="del">
          <ac:chgData name="Katie Marwick" userId="b10689d0-182b-412a-b9ae-e58ae5853344" providerId="ADAL" clId="{775FA2ED-F7CF-4F68-9483-8DDE1317239D}" dt="2025-10-21T19:03:41.727" v="7098" actId="478"/>
          <ac:picMkLst>
            <pc:docMk/>
            <pc:sldMk cId="690185625" sldId="303"/>
            <ac:picMk id="4" creationId="{E078DD42-84C7-46BA-89F8-1A2A1F2DC13D}"/>
          </ac:picMkLst>
        </pc:picChg>
        <pc:picChg chg="add mod">
          <ac:chgData name="Katie Marwick" userId="b10689d0-182b-412a-b9ae-e58ae5853344" providerId="ADAL" clId="{775FA2ED-F7CF-4F68-9483-8DDE1317239D}" dt="2025-10-21T19:56:04.853" v="9163" actId="1076"/>
          <ac:picMkLst>
            <pc:docMk/>
            <pc:sldMk cId="690185625" sldId="303"/>
            <ac:picMk id="5" creationId="{B9AEC8EB-39FB-4486-9513-FA800204CCA8}"/>
          </ac:picMkLst>
        </pc:picChg>
      </pc:sldChg>
      <pc:sldChg chg="add del">
        <pc:chgData name="Katie Marwick" userId="b10689d0-182b-412a-b9ae-e58ae5853344" providerId="ADAL" clId="{775FA2ED-F7CF-4F68-9483-8DDE1317239D}" dt="2025-10-21T19:07:06.736" v="7185" actId="47"/>
        <pc:sldMkLst>
          <pc:docMk/>
          <pc:sldMk cId="949638548" sldId="304"/>
        </pc:sldMkLst>
      </pc:sldChg>
      <pc:sldChg chg="addSp delSp modSp add mod">
        <pc:chgData name="Katie Marwick" userId="b10689d0-182b-412a-b9ae-e58ae5853344" providerId="ADAL" clId="{775FA2ED-F7CF-4F68-9483-8DDE1317239D}" dt="2025-10-21T19:42:45.034" v="8807" actId="20577"/>
        <pc:sldMkLst>
          <pc:docMk/>
          <pc:sldMk cId="1178187185" sldId="304"/>
        </pc:sldMkLst>
        <pc:spChg chg="add mod">
          <ac:chgData name="Katie Marwick" userId="b10689d0-182b-412a-b9ae-e58ae5853344" providerId="ADAL" clId="{775FA2ED-F7CF-4F68-9483-8DDE1317239D}" dt="2025-10-21T19:13:13.247" v="7456" actId="1076"/>
          <ac:spMkLst>
            <pc:docMk/>
            <pc:sldMk cId="1178187185" sldId="304"/>
            <ac:spMk id="5" creationId="{DB239EFB-8EAC-4BEE-84FA-7D1290C60E66}"/>
          </ac:spMkLst>
        </pc:spChg>
        <pc:spChg chg="mod">
          <ac:chgData name="Katie Marwick" userId="b10689d0-182b-412a-b9ae-e58ae5853344" providerId="ADAL" clId="{775FA2ED-F7CF-4F68-9483-8DDE1317239D}" dt="2025-10-21T19:17:11.116" v="7595" actId="255"/>
          <ac:spMkLst>
            <pc:docMk/>
            <pc:sldMk cId="1178187185" sldId="304"/>
            <ac:spMk id="6" creationId="{A603DFB6-4032-48CA-84F9-8CD98A65B39E}"/>
          </ac:spMkLst>
        </pc:spChg>
        <pc:spChg chg="add mod">
          <ac:chgData name="Katie Marwick" userId="b10689d0-182b-412a-b9ae-e58ae5853344" providerId="ADAL" clId="{775FA2ED-F7CF-4F68-9483-8DDE1317239D}" dt="2025-10-21T19:15:09.186" v="7484" actId="1038"/>
          <ac:spMkLst>
            <pc:docMk/>
            <pc:sldMk cId="1178187185" sldId="304"/>
            <ac:spMk id="9" creationId="{8F351D0B-F2EB-41EF-BB69-CEE13853FD1B}"/>
          </ac:spMkLst>
        </pc:spChg>
        <pc:spChg chg="del">
          <ac:chgData name="Katie Marwick" userId="b10689d0-182b-412a-b9ae-e58ae5853344" providerId="ADAL" clId="{775FA2ED-F7CF-4F68-9483-8DDE1317239D}" dt="2025-10-21T19:11:27.791" v="7394" actId="478"/>
          <ac:spMkLst>
            <pc:docMk/>
            <pc:sldMk cId="1178187185" sldId="304"/>
            <ac:spMk id="13" creationId="{4F55D134-619D-43BB-B790-874254943D06}"/>
          </ac:spMkLst>
        </pc:spChg>
        <pc:spChg chg="mod">
          <ac:chgData name="Katie Marwick" userId="b10689d0-182b-412a-b9ae-e58ae5853344" providerId="ADAL" clId="{775FA2ED-F7CF-4F68-9483-8DDE1317239D}" dt="2025-10-21T19:09:14.500" v="7273" actId="20577"/>
          <ac:spMkLst>
            <pc:docMk/>
            <pc:sldMk cId="1178187185" sldId="304"/>
            <ac:spMk id="14" creationId="{FCBAB559-0861-494C-A71B-3C372E97B53F}"/>
          </ac:spMkLst>
        </pc:spChg>
        <pc:spChg chg="del">
          <ac:chgData name="Katie Marwick" userId="b10689d0-182b-412a-b9ae-e58ae5853344" providerId="ADAL" clId="{775FA2ED-F7CF-4F68-9483-8DDE1317239D}" dt="2025-10-21T19:11:26.550" v="7393" actId="478"/>
          <ac:spMkLst>
            <pc:docMk/>
            <pc:sldMk cId="1178187185" sldId="304"/>
            <ac:spMk id="15" creationId="{19CCFB0F-048C-4DD9-BB2E-1BD25CBEB859}"/>
          </ac:spMkLst>
        </pc:spChg>
        <pc:spChg chg="add mod">
          <ac:chgData name="Katie Marwick" userId="b10689d0-182b-412a-b9ae-e58ae5853344" providerId="ADAL" clId="{775FA2ED-F7CF-4F68-9483-8DDE1317239D}" dt="2025-10-21T19:15:09.186" v="7484" actId="1038"/>
          <ac:spMkLst>
            <pc:docMk/>
            <pc:sldMk cId="1178187185" sldId="304"/>
            <ac:spMk id="20" creationId="{42E987F4-75AF-4370-82ED-C437E213F6DC}"/>
          </ac:spMkLst>
        </pc:spChg>
        <pc:spChg chg="add mod">
          <ac:chgData name="Katie Marwick" userId="b10689d0-182b-412a-b9ae-e58ae5853344" providerId="ADAL" clId="{775FA2ED-F7CF-4F68-9483-8DDE1317239D}" dt="2025-10-21T19:15:09.186" v="7484" actId="1038"/>
          <ac:spMkLst>
            <pc:docMk/>
            <pc:sldMk cId="1178187185" sldId="304"/>
            <ac:spMk id="21" creationId="{17C333E7-C713-4A2A-85E8-58EE47A0BACE}"/>
          </ac:spMkLst>
        </pc:spChg>
        <pc:spChg chg="add mod">
          <ac:chgData name="Katie Marwick" userId="b10689d0-182b-412a-b9ae-e58ae5853344" providerId="ADAL" clId="{775FA2ED-F7CF-4F68-9483-8DDE1317239D}" dt="2025-10-21T19:42:45.034" v="8807" actId="20577"/>
          <ac:spMkLst>
            <pc:docMk/>
            <pc:sldMk cId="1178187185" sldId="304"/>
            <ac:spMk id="22" creationId="{02928029-EB10-43F8-8D4F-2048FB691374}"/>
          </ac:spMkLst>
        </pc:spChg>
        <pc:spChg chg="del">
          <ac:chgData name="Katie Marwick" userId="b10689d0-182b-412a-b9ae-e58ae5853344" providerId="ADAL" clId="{775FA2ED-F7CF-4F68-9483-8DDE1317239D}" dt="2025-10-21T19:11:28.982" v="7395" actId="478"/>
          <ac:spMkLst>
            <pc:docMk/>
            <pc:sldMk cId="1178187185" sldId="304"/>
            <ac:spMk id="24" creationId="{C7F10518-25E6-4980-9F75-4D4F8525F3A7}"/>
          </ac:spMkLst>
        </pc:spChg>
        <pc:picChg chg="add mod modCrop">
          <ac:chgData name="Katie Marwick" userId="b10689d0-182b-412a-b9ae-e58ae5853344" providerId="ADAL" clId="{775FA2ED-F7CF-4F68-9483-8DDE1317239D}" dt="2025-10-21T19:13:08.574" v="7455" actId="1076"/>
          <ac:picMkLst>
            <pc:docMk/>
            <pc:sldMk cId="1178187185" sldId="304"/>
            <ac:picMk id="3" creationId="{0C44F323-C72E-45C2-85CD-97C234D710D3}"/>
          </ac:picMkLst>
        </pc:picChg>
        <pc:picChg chg="del">
          <ac:chgData name="Katie Marwick" userId="b10689d0-182b-412a-b9ae-e58ae5853344" providerId="ADAL" clId="{775FA2ED-F7CF-4F68-9483-8DDE1317239D}" dt="2025-10-21T19:09:04.178" v="7242" actId="478"/>
          <ac:picMkLst>
            <pc:docMk/>
            <pc:sldMk cId="1178187185" sldId="304"/>
            <ac:picMk id="4" creationId="{E078DD42-84C7-46BA-89F8-1A2A1F2DC13D}"/>
          </ac:picMkLst>
        </pc:picChg>
        <pc:picChg chg="add mod modCrop">
          <ac:chgData name="Katie Marwick" userId="b10689d0-182b-412a-b9ae-e58ae5853344" providerId="ADAL" clId="{775FA2ED-F7CF-4F68-9483-8DDE1317239D}" dt="2025-10-21T19:15:09.186" v="7484" actId="1038"/>
          <ac:picMkLst>
            <pc:docMk/>
            <pc:sldMk cId="1178187185" sldId="304"/>
            <ac:picMk id="8" creationId="{58B287C8-68C2-4D16-A53F-F25CFB451625}"/>
          </ac:picMkLst>
        </pc:picChg>
      </pc:sldChg>
      <pc:sldChg chg="addSp delSp modSp add mod ord">
        <pc:chgData name="Katie Marwick" userId="b10689d0-182b-412a-b9ae-e58ae5853344" providerId="ADAL" clId="{775FA2ED-F7CF-4F68-9483-8DDE1317239D}" dt="2025-10-21T19:38:08.297" v="8795" actId="1036"/>
        <pc:sldMkLst>
          <pc:docMk/>
          <pc:sldMk cId="568193699" sldId="305"/>
        </pc:sldMkLst>
        <pc:spChg chg="del">
          <ac:chgData name="Katie Marwick" userId="b10689d0-182b-412a-b9ae-e58ae5853344" providerId="ADAL" clId="{775FA2ED-F7CF-4F68-9483-8DDE1317239D}" dt="2025-10-21T19:30:09.485" v="8576" actId="478"/>
          <ac:spMkLst>
            <pc:docMk/>
            <pc:sldMk cId="568193699" sldId="305"/>
            <ac:spMk id="3" creationId="{E441121A-DF51-4254-9775-25BA0A369CC4}"/>
          </ac:spMkLst>
        </pc:spChg>
        <pc:spChg chg="mod">
          <ac:chgData name="Katie Marwick" userId="b10689d0-182b-412a-b9ae-e58ae5853344" providerId="ADAL" clId="{775FA2ED-F7CF-4F68-9483-8DDE1317239D}" dt="2025-10-21T19:30:01.874" v="8572" actId="20577"/>
          <ac:spMkLst>
            <pc:docMk/>
            <pc:sldMk cId="568193699" sldId="305"/>
            <ac:spMk id="6" creationId="{A603DFB6-4032-48CA-84F9-8CD98A65B39E}"/>
          </ac:spMkLst>
        </pc:spChg>
        <pc:spChg chg="mod">
          <ac:chgData name="Katie Marwick" userId="b10689d0-182b-412a-b9ae-e58ae5853344" providerId="ADAL" clId="{775FA2ED-F7CF-4F68-9483-8DDE1317239D}" dt="2025-10-21T19:37:43.228" v="8776" actId="20577"/>
          <ac:spMkLst>
            <pc:docMk/>
            <pc:sldMk cId="568193699" sldId="305"/>
            <ac:spMk id="14" creationId="{FCBAB559-0861-494C-A71B-3C372E97B53F}"/>
          </ac:spMkLst>
        </pc:spChg>
        <pc:spChg chg="add mod">
          <ac:chgData name="Katie Marwick" userId="b10689d0-182b-412a-b9ae-e58ae5853344" providerId="ADAL" clId="{775FA2ED-F7CF-4F68-9483-8DDE1317239D}" dt="2025-10-21T19:38:08.297" v="8795" actId="1036"/>
          <ac:spMkLst>
            <pc:docMk/>
            <pc:sldMk cId="568193699" sldId="305"/>
            <ac:spMk id="24" creationId="{ADF69DFC-963C-4E99-94D8-58D06BEA9495}"/>
          </ac:spMkLst>
        </pc:spChg>
        <pc:spChg chg="add mod">
          <ac:chgData name="Katie Marwick" userId="b10689d0-182b-412a-b9ae-e58ae5853344" providerId="ADAL" clId="{775FA2ED-F7CF-4F68-9483-8DDE1317239D}" dt="2025-10-21T19:38:08.297" v="8795" actId="1036"/>
          <ac:spMkLst>
            <pc:docMk/>
            <pc:sldMk cId="568193699" sldId="305"/>
            <ac:spMk id="25" creationId="{82B2BDA7-241D-4447-9A7B-C4E9F7B1321F}"/>
          </ac:spMkLst>
        </pc:spChg>
        <pc:spChg chg="add mod">
          <ac:chgData name="Katie Marwick" userId="b10689d0-182b-412a-b9ae-e58ae5853344" providerId="ADAL" clId="{775FA2ED-F7CF-4F68-9483-8DDE1317239D}" dt="2025-10-21T19:38:08.297" v="8795" actId="1036"/>
          <ac:spMkLst>
            <pc:docMk/>
            <pc:sldMk cId="568193699" sldId="305"/>
            <ac:spMk id="26" creationId="{67E76994-8BEC-4AED-83BE-FDCC88D4B823}"/>
          </ac:spMkLst>
        </pc:spChg>
        <pc:spChg chg="del">
          <ac:chgData name="Katie Marwick" userId="b10689d0-182b-412a-b9ae-e58ae5853344" providerId="ADAL" clId="{775FA2ED-F7CF-4F68-9483-8DDE1317239D}" dt="2025-10-21T19:30:07.777" v="8575" actId="478"/>
          <ac:spMkLst>
            <pc:docMk/>
            <pc:sldMk cId="568193699" sldId="305"/>
            <ac:spMk id="27" creationId="{10EDB81B-7853-478F-9D9B-73A09B4887E8}"/>
          </ac:spMkLst>
        </pc:spChg>
        <pc:spChg chg="del">
          <ac:chgData name="Katie Marwick" userId="b10689d0-182b-412a-b9ae-e58ae5853344" providerId="ADAL" clId="{775FA2ED-F7CF-4F68-9483-8DDE1317239D}" dt="2025-10-21T19:30:04.399" v="8573" actId="478"/>
          <ac:spMkLst>
            <pc:docMk/>
            <pc:sldMk cId="568193699" sldId="305"/>
            <ac:spMk id="28" creationId="{D0410AA6-1E35-4568-9516-9F343D55CBCA}"/>
          </ac:spMkLst>
        </pc:spChg>
        <pc:spChg chg="add mod">
          <ac:chgData name="Katie Marwick" userId="b10689d0-182b-412a-b9ae-e58ae5853344" providerId="ADAL" clId="{775FA2ED-F7CF-4F68-9483-8DDE1317239D}" dt="2025-10-21T19:38:08.297" v="8795" actId="1036"/>
          <ac:spMkLst>
            <pc:docMk/>
            <pc:sldMk cId="568193699" sldId="305"/>
            <ac:spMk id="29" creationId="{E3DE253B-DE88-441D-8D73-16543449FC80}"/>
          </ac:spMkLst>
        </pc:spChg>
        <pc:spChg chg="add mod">
          <ac:chgData name="Katie Marwick" userId="b10689d0-182b-412a-b9ae-e58ae5853344" providerId="ADAL" clId="{775FA2ED-F7CF-4F68-9483-8DDE1317239D}" dt="2025-10-21T19:38:08.297" v="8795" actId="1036"/>
          <ac:spMkLst>
            <pc:docMk/>
            <pc:sldMk cId="568193699" sldId="305"/>
            <ac:spMk id="37" creationId="{5C205873-41BC-4F3D-B660-6915B38FD82C}"/>
          </ac:spMkLst>
        </pc:spChg>
        <pc:spChg chg="add del mod">
          <ac:chgData name="Katie Marwick" userId="b10689d0-182b-412a-b9ae-e58ae5853344" providerId="ADAL" clId="{775FA2ED-F7CF-4F68-9483-8DDE1317239D}" dt="2025-10-21T19:36:13.326" v="8627" actId="478"/>
          <ac:spMkLst>
            <pc:docMk/>
            <pc:sldMk cId="568193699" sldId="305"/>
            <ac:spMk id="38" creationId="{0E6A9D7D-4D94-48CC-ACF3-90F666345B5F}"/>
          </ac:spMkLst>
        </pc:spChg>
        <pc:spChg chg="add del mod">
          <ac:chgData name="Katie Marwick" userId="b10689d0-182b-412a-b9ae-e58ae5853344" providerId="ADAL" clId="{775FA2ED-F7CF-4F68-9483-8DDE1317239D}" dt="2025-10-21T19:36:14.598" v="8628" actId="478"/>
          <ac:spMkLst>
            <pc:docMk/>
            <pc:sldMk cId="568193699" sldId="305"/>
            <ac:spMk id="39" creationId="{A778FCE0-06D3-4FF4-8B68-C51204025AF3}"/>
          </ac:spMkLst>
        </pc:spChg>
        <pc:spChg chg="add del mod">
          <ac:chgData name="Katie Marwick" userId="b10689d0-182b-412a-b9ae-e58ae5853344" providerId="ADAL" clId="{775FA2ED-F7CF-4F68-9483-8DDE1317239D}" dt="2025-10-21T19:36:03.101" v="8623" actId="478"/>
          <ac:spMkLst>
            <pc:docMk/>
            <pc:sldMk cId="568193699" sldId="305"/>
            <ac:spMk id="40" creationId="{B35AB8A0-37CA-4EEE-8A2C-1118C5BCE12F}"/>
          </ac:spMkLst>
        </pc:spChg>
        <pc:spChg chg="add del mod">
          <ac:chgData name="Katie Marwick" userId="b10689d0-182b-412a-b9ae-e58ae5853344" providerId="ADAL" clId="{775FA2ED-F7CF-4F68-9483-8DDE1317239D}" dt="2025-10-21T19:36:15.352" v="8629" actId="478"/>
          <ac:spMkLst>
            <pc:docMk/>
            <pc:sldMk cId="568193699" sldId="305"/>
            <ac:spMk id="41" creationId="{1702E0A3-0391-4384-8932-E6EA3AC97776}"/>
          </ac:spMkLst>
        </pc:spChg>
        <pc:spChg chg="add del mod">
          <ac:chgData name="Katie Marwick" userId="b10689d0-182b-412a-b9ae-e58ae5853344" providerId="ADAL" clId="{775FA2ED-F7CF-4F68-9483-8DDE1317239D}" dt="2025-10-21T19:36:04.331" v="8624" actId="478"/>
          <ac:spMkLst>
            <pc:docMk/>
            <pc:sldMk cId="568193699" sldId="305"/>
            <ac:spMk id="42" creationId="{48FD032A-6B2D-4944-B47E-7FB66E031067}"/>
          </ac:spMkLst>
        </pc:spChg>
        <pc:spChg chg="add mod">
          <ac:chgData name="Katie Marwick" userId="b10689d0-182b-412a-b9ae-e58ae5853344" providerId="ADAL" clId="{775FA2ED-F7CF-4F68-9483-8DDE1317239D}" dt="2025-10-21T19:38:08.297" v="8795" actId="1036"/>
          <ac:spMkLst>
            <pc:docMk/>
            <pc:sldMk cId="568193699" sldId="305"/>
            <ac:spMk id="43" creationId="{EF3E86A8-7BAD-4DDD-81CB-AA78B01440D1}"/>
          </ac:spMkLst>
        </pc:spChg>
        <pc:spChg chg="add mod">
          <ac:chgData name="Katie Marwick" userId="b10689d0-182b-412a-b9ae-e58ae5853344" providerId="ADAL" clId="{775FA2ED-F7CF-4F68-9483-8DDE1317239D}" dt="2025-10-21T19:38:08.297" v="8795" actId="1036"/>
          <ac:spMkLst>
            <pc:docMk/>
            <pc:sldMk cId="568193699" sldId="305"/>
            <ac:spMk id="44" creationId="{87862FB6-5799-41F0-9983-817A3EA601C5}"/>
          </ac:spMkLst>
        </pc:spChg>
        <pc:spChg chg="add mod">
          <ac:chgData name="Katie Marwick" userId="b10689d0-182b-412a-b9ae-e58ae5853344" providerId="ADAL" clId="{775FA2ED-F7CF-4F68-9483-8DDE1317239D}" dt="2025-10-21T19:38:08.297" v="8795" actId="1036"/>
          <ac:spMkLst>
            <pc:docMk/>
            <pc:sldMk cId="568193699" sldId="305"/>
            <ac:spMk id="45" creationId="{4F1FE2AB-5F5A-4842-BC81-3D99A662D29F}"/>
          </ac:spMkLst>
        </pc:spChg>
        <pc:spChg chg="add del mod">
          <ac:chgData name="Katie Marwick" userId="b10689d0-182b-412a-b9ae-e58ae5853344" providerId="ADAL" clId="{775FA2ED-F7CF-4F68-9483-8DDE1317239D}" dt="2025-10-21T19:36:47.312" v="8670" actId="478"/>
          <ac:spMkLst>
            <pc:docMk/>
            <pc:sldMk cId="568193699" sldId="305"/>
            <ac:spMk id="46" creationId="{3E5672B1-982E-4E57-A48C-12B2AA6904E3}"/>
          </ac:spMkLst>
        </pc:spChg>
        <pc:spChg chg="add del mod">
          <ac:chgData name="Katie Marwick" userId="b10689d0-182b-412a-b9ae-e58ae5853344" providerId="ADAL" clId="{775FA2ED-F7CF-4F68-9483-8DDE1317239D}" dt="2025-10-21T19:36:48.984" v="8671" actId="478"/>
          <ac:spMkLst>
            <pc:docMk/>
            <pc:sldMk cId="568193699" sldId="305"/>
            <ac:spMk id="47" creationId="{E062623C-2F0B-492F-B7FA-0FEE7F7AB665}"/>
          </ac:spMkLst>
        </pc:spChg>
        <pc:spChg chg="add mod">
          <ac:chgData name="Katie Marwick" userId="b10689d0-182b-412a-b9ae-e58ae5853344" providerId="ADAL" clId="{775FA2ED-F7CF-4F68-9483-8DDE1317239D}" dt="2025-10-21T19:38:08.297" v="8795" actId="1036"/>
          <ac:spMkLst>
            <pc:docMk/>
            <pc:sldMk cId="568193699" sldId="305"/>
            <ac:spMk id="48" creationId="{0BF50A72-A114-43EC-ACFC-C2E911C45AA4}"/>
          </ac:spMkLst>
        </pc:spChg>
        <pc:grpChg chg="del">
          <ac:chgData name="Katie Marwick" userId="b10689d0-182b-412a-b9ae-e58ae5853344" providerId="ADAL" clId="{775FA2ED-F7CF-4F68-9483-8DDE1317239D}" dt="2025-10-21T19:30:05.830" v="8574" actId="478"/>
          <ac:grpSpMkLst>
            <pc:docMk/>
            <pc:sldMk cId="568193699" sldId="305"/>
            <ac:grpSpMk id="2" creationId="{D5859099-D5E4-4E44-81A1-4B5A8955865E}"/>
          </ac:grpSpMkLst>
        </pc:grpChg>
        <pc:grpChg chg="add mod">
          <ac:chgData name="Katie Marwick" userId="b10689d0-182b-412a-b9ae-e58ae5853344" providerId="ADAL" clId="{775FA2ED-F7CF-4F68-9483-8DDE1317239D}" dt="2025-10-21T19:38:08.297" v="8795" actId="1036"/>
          <ac:grpSpMkLst>
            <pc:docMk/>
            <pc:sldMk cId="568193699" sldId="305"/>
            <ac:grpSpMk id="30" creationId="{2DD44182-4C5B-4EAD-8C68-321C28ABB444}"/>
          </ac:grpSpMkLst>
        </pc:grpChg>
        <pc:grpChg chg="add mod">
          <ac:chgData name="Katie Marwick" userId="b10689d0-182b-412a-b9ae-e58ae5853344" providerId="ADAL" clId="{775FA2ED-F7CF-4F68-9483-8DDE1317239D}" dt="2025-10-21T19:38:08.297" v="8795" actId="1036"/>
          <ac:grpSpMkLst>
            <pc:docMk/>
            <pc:sldMk cId="568193699" sldId="305"/>
            <ac:grpSpMk id="34" creationId="{22F524D1-7C95-4889-9421-7853CCEED98B}"/>
          </ac:grpSpMkLst>
        </pc:grpChg>
        <pc:picChg chg="mod">
          <ac:chgData name="Katie Marwick" userId="b10689d0-182b-412a-b9ae-e58ae5853344" providerId="ADAL" clId="{775FA2ED-F7CF-4F68-9483-8DDE1317239D}" dt="2025-10-21T19:30:37.840" v="8577"/>
          <ac:picMkLst>
            <pc:docMk/>
            <pc:sldMk cId="568193699" sldId="305"/>
            <ac:picMk id="31" creationId="{0DE5E198-CE82-4EB0-874E-471D2F6BC811}"/>
          </ac:picMkLst>
        </pc:picChg>
        <pc:picChg chg="mod">
          <ac:chgData name="Katie Marwick" userId="b10689d0-182b-412a-b9ae-e58ae5853344" providerId="ADAL" clId="{775FA2ED-F7CF-4F68-9483-8DDE1317239D}" dt="2025-10-21T19:30:37.840" v="8577"/>
          <ac:picMkLst>
            <pc:docMk/>
            <pc:sldMk cId="568193699" sldId="305"/>
            <ac:picMk id="32" creationId="{950DA1D5-F83C-47F2-90D3-AE2EF07978EA}"/>
          </ac:picMkLst>
        </pc:picChg>
        <pc:picChg chg="add mod">
          <ac:chgData name="Katie Marwick" userId="b10689d0-182b-412a-b9ae-e58ae5853344" providerId="ADAL" clId="{775FA2ED-F7CF-4F68-9483-8DDE1317239D}" dt="2025-10-21T19:38:08.297" v="8795" actId="1036"/>
          <ac:picMkLst>
            <pc:docMk/>
            <pc:sldMk cId="568193699" sldId="305"/>
            <ac:picMk id="33" creationId="{E1C424E4-6684-4BF1-B040-C3D8FB275C99}"/>
          </ac:picMkLst>
        </pc:picChg>
        <pc:picChg chg="mod">
          <ac:chgData name="Katie Marwick" userId="b10689d0-182b-412a-b9ae-e58ae5853344" providerId="ADAL" clId="{775FA2ED-F7CF-4F68-9483-8DDE1317239D}" dt="2025-10-21T19:30:37.840" v="8577"/>
          <ac:picMkLst>
            <pc:docMk/>
            <pc:sldMk cId="568193699" sldId="305"/>
            <ac:picMk id="35" creationId="{C28B7F51-50B6-4A03-B9DF-D95790EA19ED}"/>
          </ac:picMkLst>
        </pc:picChg>
        <pc:picChg chg="mod">
          <ac:chgData name="Katie Marwick" userId="b10689d0-182b-412a-b9ae-e58ae5853344" providerId="ADAL" clId="{775FA2ED-F7CF-4F68-9483-8DDE1317239D}" dt="2025-10-21T19:30:37.840" v="8577"/>
          <ac:picMkLst>
            <pc:docMk/>
            <pc:sldMk cId="568193699" sldId="305"/>
            <ac:picMk id="36" creationId="{27597859-3377-4224-BB37-0D44BE1B3B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35E5-47BB-4368-9FE2-10190722566C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86144-214B-46D5-B8EC-66507282B9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697CD-75D2-4A73-B369-06C2678B43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7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FDCA-700A-4EEB-B31C-0987FAC44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39245-639D-47D4-81BC-32688DCED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3F3AC-3681-4562-B1A0-14F0FA51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71953-F4EF-429D-989D-9AD4F526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9946B-D985-4952-8896-452CE522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9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AC76-2253-4A4E-B8FC-C1EB6F07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40A82-5F71-43BC-AD82-A005651EA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99C52-4338-43E3-977E-BD85F7D7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19541-E1C3-4F9D-98A3-F4F06395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0557-73BA-431B-A9AF-E5B9CD66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9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B7AB8-5CCB-4A68-B654-3F83ACBE8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75A5A-6F71-4983-8493-3CD9FDB21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42D7E-1B73-4334-9474-8B3B8EB5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ADAD9-EB33-4DA1-BF9D-D8A63047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39617-1BD3-4AB7-9597-80109D94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6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5C8E-8016-4EF7-BCE4-0DB1AE8D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05A0-5B80-4285-B0E4-A34814151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51A50-ADAD-400E-8B29-3AA00A21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E9B0D-275F-4759-8CD5-D15FEF92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5C9FD-7F83-444B-A62D-C1A6483A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6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5361-7D80-4925-B1A2-0C3F6B7F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9681E-C446-4239-87E0-CBC30CB95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A5AB6-8E8A-4F58-B303-617132D1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504AD-754E-4D82-A5AC-8B80476F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2FFF1-CD53-48CF-A936-16DF9E23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0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8BAA-A1E6-43EA-9C90-A3F729C6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3206-918A-4C2B-B4F5-B170D14B5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60B23-FBFB-4FCC-9F48-B3213A27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5FB9E-3229-42B5-A419-566CD14F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25DB8-58CC-4549-B82C-9EC6C079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C0B2D-EB5D-4AED-BFEE-DD7872B4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E2C5-3B5A-441E-9406-7A4A680B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826EE-AB3F-4D7F-AFBC-0314970AC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DB7F5-585D-43E6-BC79-C914BD92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E86BF-F0B8-45D8-88A5-D5EF338F7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05B1E-9459-4047-AD92-AB37C27C3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4A9AD-1D28-48B5-8CB0-2E198DC9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3D16B-8CA3-4B8F-80E4-A28CEEF6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BD23B-CC7F-4A28-9D16-98FE57F9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0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7E33-66D6-4FDA-BAAB-4786BE6D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495EA-2EE4-4E37-B382-89FE33F3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D8BB5-C3F8-4681-BCA0-BB234E9F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EEB18-3BC1-4907-BBBE-83B4F8BC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4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8B239-1EBE-45BB-8A1C-98B61EBC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218D8-F4C9-43BE-92C5-332291CE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DD6DE-D687-4B58-9A28-313315B8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0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396F-C3A6-4AE5-A916-5064E1B8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58F3B-DCBB-4BAF-A100-DB60B01F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E5D4C-9290-4546-A3F4-1E552D369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C13B3-B4FE-4959-9D5C-1F760589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C9CFD-E590-46AE-8387-EDE2EE70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51C68-9842-4DDE-B320-057CB981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0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2CF8-9511-4ACA-BB8D-11F1ACDB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0B02A-03AC-4897-9FF6-295547BB6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E9027-4FB5-4D09-B35F-458EB0140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6A338-4AB4-42CF-B991-E4455393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F1342-C253-4B00-B504-37871A9C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DEE3-B4FB-4E99-984F-E03BDD2B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0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56E14-9EB6-4A09-A5DE-5AF834B3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56A8B-479F-41B1-B666-F696E9DB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26D29-7F34-4731-88D8-433294B87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9C4-A3B6-43B0-98FD-CDA8DA032865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EBA4A-3319-482C-96FA-75D1F3B61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72D48-562B-413F-B82B-DABD8A53E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28A9-C6CE-4000-81CC-D079B873A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0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7178-70BF-4146-A6BA-909D8E75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3284" y="288089"/>
            <a:ext cx="6429790" cy="3285290"/>
          </a:xfrm>
          <a:solidFill>
            <a:srgbClr val="002F64"/>
          </a:solidFill>
        </p:spPr>
        <p:txBody>
          <a:bodyPr anchor="ctr">
            <a:normAutofit/>
          </a:bodyPr>
          <a:lstStyle/>
          <a:p>
            <a:r>
              <a:rPr lang="en-GB" sz="5500" dirty="0">
                <a:solidFill>
                  <a:schemeClr val="bg1"/>
                </a:solidFill>
              </a:rPr>
              <a:t>The Science of Menopause and Mental Wellbeing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326-8F1C-4B2B-9B8D-FECC1BDAF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5745" y="3780363"/>
            <a:ext cx="5104868" cy="165576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2F64"/>
                </a:solidFill>
              </a:rPr>
              <a:t>Dr Katie Marwick</a:t>
            </a:r>
          </a:p>
          <a:p>
            <a:r>
              <a:rPr lang="en-GB" sz="2800" dirty="0">
                <a:solidFill>
                  <a:srgbClr val="002F64"/>
                </a:solidFill>
              </a:rPr>
              <a:t>PhD, </a:t>
            </a:r>
            <a:r>
              <a:rPr lang="en-GB" sz="2800" dirty="0" err="1">
                <a:solidFill>
                  <a:srgbClr val="002F64"/>
                </a:solidFill>
              </a:rPr>
              <a:t>MRCPsych</a:t>
            </a:r>
            <a:endParaRPr lang="en-GB" sz="2800" dirty="0">
              <a:solidFill>
                <a:srgbClr val="002F64"/>
              </a:solidFill>
            </a:endParaRPr>
          </a:p>
          <a:p>
            <a:r>
              <a:rPr lang="en-GB" sz="2800" dirty="0">
                <a:solidFill>
                  <a:srgbClr val="002F64"/>
                </a:solidFill>
              </a:rPr>
              <a:t>Honorary Consultant Psychiatrist</a:t>
            </a:r>
          </a:p>
          <a:p>
            <a:r>
              <a:rPr lang="en-GB" sz="2800" dirty="0">
                <a:solidFill>
                  <a:srgbClr val="002F64"/>
                </a:solidFill>
              </a:rPr>
              <a:t>Senior Clinical Research Fellow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5CF10-6CEB-482B-846A-F4AC28A68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809" y="5643109"/>
            <a:ext cx="3251792" cy="929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4F5D88-4537-4891-BBFE-4169BA865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90" y="288089"/>
            <a:ext cx="5104868" cy="6194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E97B2-991B-4AE6-9DC0-268AB6E0B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53" y="5844937"/>
            <a:ext cx="1278502" cy="7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0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 and 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149469" y="5835678"/>
            <a:ext cx="427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Kravitz 2008 </a:t>
            </a:r>
            <a:r>
              <a:rPr lang="en-GB" sz="1800" b="0" i="1" u="none" strike="noStrike" baseline="0" dirty="0">
                <a:latin typeface="Frutiger-Light"/>
              </a:rPr>
              <a:t>Sleep</a:t>
            </a:r>
          </a:p>
          <a:p>
            <a:r>
              <a:rPr lang="en-GB" dirty="0">
                <a:latin typeface="Frutiger-Light"/>
              </a:rPr>
              <a:t>Thurston 2025 </a:t>
            </a:r>
            <a:r>
              <a:rPr lang="en-GB" i="1" dirty="0">
                <a:latin typeface="Frutiger-Light"/>
              </a:rPr>
              <a:t>Nature Reviews Psychology</a:t>
            </a:r>
            <a:endParaRPr lang="en-GB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1121A-DF51-4254-9775-25BA0A369CC4}"/>
              </a:ext>
            </a:extLst>
          </p:cNvPr>
          <p:cNvSpPr txBox="1"/>
          <p:nvPr/>
        </p:nvSpPr>
        <p:spPr>
          <a:xfrm>
            <a:off x="1209675" y="4079253"/>
            <a:ext cx="9818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Staying asleep shows biggest change with menopause stage</a:t>
            </a:r>
          </a:p>
          <a:p>
            <a:pPr algn="ctr"/>
            <a:r>
              <a:rPr lang="en-GB" sz="2000" dirty="0"/>
              <a:t>Both low oestrogen and high FSH associated with more difficulty staying asleep</a:t>
            </a:r>
          </a:p>
          <a:p>
            <a:pPr algn="ctr"/>
            <a:r>
              <a:rPr lang="en-GB" sz="2000" dirty="0"/>
              <a:t>Frequent hot flushes increase risk of sleep disturbance 5 fold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Trauma (childhood and adulthood) increases risk of hot flushes and of sleep disturbance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859099-D5E4-4E44-81A1-4B5A8955865E}"/>
              </a:ext>
            </a:extLst>
          </p:cNvPr>
          <p:cNvGrpSpPr/>
          <p:nvPr/>
        </p:nvGrpSpPr>
        <p:grpSpPr>
          <a:xfrm>
            <a:off x="1327637" y="1888507"/>
            <a:ext cx="10287001" cy="1984589"/>
            <a:chOff x="1995854" y="2142343"/>
            <a:chExt cx="10287001" cy="19845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E51F277-2FC2-4AC1-B039-A2F692887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6" t="2179" r="626" b="26914"/>
            <a:stretch/>
          </p:blipFill>
          <p:spPr>
            <a:xfrm>
              <a:off x="1995854" y="2142343"/>
              <a:ext cx="10287001" cy="198458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51C2F7-B119-4494-8706-1EC22EF4047A}"/>
                </a:ext>
              </a:extLst>
            </p:cNvPr>
            <p:cNvSpPr txBox="1"/>
            <p:nvPr/>
          </p:nvSpPr>
          <p:spPr>
            <a:xfrm>
              <a:off x="2576146" y="2204277"/>
              <a:ext cx="200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Falling asleep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C697C-1DC0-498A-916F-1C302C71E783}"/>
                </a:ext>
              </a:extLst>
            </p:cNvPr>
            <p:cNvSpPr txBox="1"/>
            <p:nvPr/>
          </p:nvSpPr>
          <p:spPr>
            <a:xfrm>
              <a:off x="6225736" y="2204277"/>
              <a:ext cx="200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Staying asleep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1016FF-09D8-405C-8D97-F3C05AB4E545}"/>
                </a:ext>
              </a:extLst>
            </p:cNvPr>
            <p:cNvSpPr txBox="1"/>
            <p:nvPr/>
          </p:nvSpPr>
          <p:spPr>
            <a:xfrm>
              <a:off x="9875326" y="2142343"/>
              <a:ext cx="200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Waking early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0EDB81B-7853-478F-9D9B-73A09B4887E8}"/>
              </a:ext>
            </a:extLst>
          </p:cNvPr>
          <p:cNvSpPr txBox="1"/>
          <p:nvPr/>
        </p:nvSpPr>
        <p:spPr>
          <a:xfrm>
            <a:off x="-114301" y="2218862"/>
            <a:ext cx="1441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% with problem in last 2 weeks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410AA6-1E35-4568-9516-9F343D55CBCA}"/>
              </a:ext>
            </a:extLst>
          </p:cNvPr>
          <p:cNvSpPr txBox="1"/>
          <p:nvPr/>
        </p:nvSpPr>
        <p:spPr>
          <a:xfrm>
            <a:off x="2842062" y="1416629"/>
            <a:ext cx="6163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4,045 women in USA followed over 7 years</a:t>
            </a:r>
          </a:p>
        </p:txBody>
      </p:sp>
    </p:spTree>
    <p:extLst>
      <p:ext uri="{BB962C8B-B14F-4D97-AF65-F5344CB8AC3E}">
        <p14:creationId xmlns:p14="http://schemas.microsoft.com/office/powerpoint/2010/main" val="92244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 and severe mental illness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149469" y="6054875"/>
            <a:ext cx="53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Frutiger-Light"/>
              </a:rPr>
              <a:t>Shitomi</a:t>
            </a:r>
            <a:r>
              <a:rPr lang="en-GB" dirty="0">
                <a:latin typeface="Frutiger-Light"/>
              </a:rPr>
              <a:t>-Jones 2024 </a:t>
            </a:r>
            <a:r>
              <a:rPr lang="en-GB" i="1" dirty="0">
                <a:latin typeface="Frutiger-Light"/>
              </a:rPr>
              <a:t>Nature Mental Health</a:t>
            </a:r>
            <a:endParaRPr lang="en-GB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E3DC04-9C92-443D-A740-168EE3FE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69" y="1649671"/>
            <a:ext cx="6014672" cy="3197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200" dirty="0"/>
              <a:t>Severe mental illness includes bipolar disorder, schizophrenia and psychotic depression. </a:t>
            </a:r>
            <a:br>
              <a:rPr lang="en-GB" sz="2200" dirty="0"/>
            </a:br>
            <a:r>
              <a:rPr lang="en-GB" sz="2200" dirty="0"/>
              <a:t>At least 3% of women live with these disorders.</a:t>
            </a:r>
          </a:p>
          <a:p>
            <a:pPr marL="0" indent="0" algn="ctr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dirty="0"/>
              <a:t>Women with pre-existing severe mental illness are probably at increased risk of relapse around menopause (more work needed)</a:t>
            </a:r>
          </a:p>
          <a:p>
            <a:pPr marL="0" indent="0" algn="ctr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dirty="0"/>
              <a:t>Perimenopause also a time of increased risk of new onset bipolar disorder (but still overall rare)</a:t>
            </a:r>
          </a:p>
          <a:p>
            <a:pPr marL="0" indent="0" algn="ctr">
              <a:buNone/>
            </a:pPr>
            <a:endParaRPr lang="en-GB" sz="2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229F00-E749-40EC-9AF2-36604C6CD349}"/>
              </a:ext>
            </a:extLst>
          </p:cNvPr>
          <p:cNvSpPr txBox="1"/>
          <p:nvPr/>
        </p:nvSpPr>
        <p:spPr>
          <a:xfrm>
            <a:off x="7000874" y="1649671"/>
            <a:ext cx="491783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200" dirty="0"/>
              <a:t>Watch out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Suicidality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Feeling paranoid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Hearing 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Very out of character behaviour</a:t>
            </a:r>
          </a:p>
        </p:txBody>
      </p:sp>
      <p:pic>
        <p:nvPicPr>
          <p:cNvPr id="7" name="Graphic 6" descr="Warning with solid fill">
            <a:extLst>
              <a:ext uri="{FF2B5EF4-FFF2-40B4-BE49-F238E27FC236}">
                <a16:creationId xmlns:a16="http://schemas.microsoft.com/office/drawing/2014/main" id="{953082B3-6464-4533-85F3-8059DCD79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0249" y="1755637"/>
            <a:ext cx="1343025" cy="13430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4147E2C-6C0B-4A07-8F04-AED1A443C820}"/>
              </a:ext>
            </a:extLst>
          </p:cNvPr>
          <p:cNvSpPr txBox="1"/>
          <p:nvPr/>
        </p:nvSpPr>
        <p:spPr>
          <a:xfrm>
            <a:off x="7000874" y="3866365"/>
            <a:ext cx="49178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200" dirty="0"/>
              <a:t>Get help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NHS 111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A&amp;E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AC14CD-FD07-4FF0-ACBC-DE65DFB9D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789" y="3866365"/>
            <a:ext cx="1899405" cy="159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 and mid-life challenges beyond biology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149469" y="6054875"/>
            <a:ext cx="53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-Light"/>
              </a:rPr>
              <a:t>Wood 2025 </a:t>
            </a:r>
            <a:r>
              <a:rPr lang="en-GB" i="1" dirty="0">
                <a:latin typeface="Frutiger-Light"/>
              </a:rPr>
              <a:t>Social Science &amp; Medicine</a:t>
            </a:r>
            <a:endParaRPr lang="en-GB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A08EDD-0DBA-4F73-981C-041F18AC2476}"/>
              </a:ext>
            </a:extLst>
          </p:cNvPr>
          <p:cNvSpPr txBox="1"/>
          <p:nvPr/>
        </p:nvSpPr>
        <p:spPr>
          <a:xfrm>
            <a:off x="149469" y="2836729"/>
            <a:ext cx="3584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509 women in Australia asked about menopause and social pressures</a:t>
            </a:r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i="1" dirty="0"/>
              <a:t>Hiding symptoms and balancing work, family and relationships</a:t>
            </a:r>
            <a:r>
              <a:rPr lang="en-GB" dirty="0"/>
              <a:t>”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89F05-53BE-433C-A0CE-6C1695AAF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59" y="1314084"/>
            <a:ext cx="7023487" cy="49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6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Reproductive hormones and the brain: multi-region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149469" y="6054875"/>
            <a:ext cx="53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-Light"/>
              </a:rPr>
              <a:t>Del Rio 2018 </a:t>
            </a:r>
            <a:r>
              <a:rPr lang="en-GB" i="1" dirty="0">
                <a:latin typeface="Frutiger-Light"/>
              </a:rPr>
              <a:t>Frontiers in Public Health</a:t>
            </a:r>
            <a:endParaRPr lang="en-GB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F10518-25E6-4980-9F75-4D4F8525F3A7}"/>
              </a:ext>
            </a:extLst>
          </p:cNvPr>
          <p:cNvSpPr txBox="1"/>
          <p:nvPr/>
        </p:nvSpPr>
        <p:spPr>
          <a:xfrm>
            <a:off x="149469" y="2592245"/>
            <a:ext cx="310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Sex hormone receptors are present in many brain regions involved in cognition, mood and behaviour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8448E-D430-40A6-8532-729EE02B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88" y="1383428"/>
            <a:ext cx="8649343" cy="38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7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Reproductive hormones and the brain: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multiple neurotransmitters and systems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149469" y="6054875"/>
            <a:ext cx="53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-Light"/>
              </a:rPr>
              <a:t>Del Rio 2018 </a:t>
            </a:r>
            <a:r>
              <a:rPr lang="en-GB" i="1" dirty="0">
                <a:latin typeface="Frutiger-Light"/>
              </a:rPr>
              <a:t>Frontiers in Public Health</a:t>
            </a: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8DD42-84C7-46BA-89F8-1A2A1F2D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97" y="1383427"/>
            <a:ext cx="6626046" cy="47407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F10518-25E6-4980-9F75-4D4F8525F3A7}"/>
              </a:ext>
            </a:extLst>
          </p:cNvPr>
          <p:cNvSpPr txBox="1"/>
          <p:nvPr/>
        </p:nvSpPr>
        <p:spPr>
          <a:xfrm>
            <a:off x="117540" y="1670459"/>
            <a:ext cx="390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Sex hormones modulate multiple neurotransmitter systems relevant to mood and cognition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55D134-619D-43BB-B790-874254943D06}"/>
              </a:ext>
            </a:extLst>
          </p:cNvPr>
          <p:cNvSpPr txBox="1"/>
          <p:nvPr/>
        </p:nvSpPr>
        <p:spPr>
          <a:xfrm>
            <a:off x="117540" y="2986966"/>
            <a:ext cx="3107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Sex hormones also regulate other systems which influence brain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Inflammation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Metabolism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CFB0F-048C-4DD9-BB2E-1BD25CBEB859}"/>
              </a:ext>
            </a:extLst>
          </p:cNvPr>
          <p:cNvSpPr txBox="1"/>
          <p:nvPr/>
        </p:nvSpPr>
        <p:spPr>
          <a:xfrm>
            <a:off x="117540" y="4958200"/>
            <a:ext cx="310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Effect of FSH on brain an emerging area</a:t>
            </a:r>
          </a:p>
        </p:txBody>
      </p:sp>
    </p:spTree>
    <p:extLst>
      <p:ext uri="{BB962C8B-B14F-4D97-AF65-F5344CB8AC3E}">
        <p14:creationId xmlns:p14="http://schemas.microsoft.com/office/powerpoint/2010/main" val="214373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 and the brain: a time of reorganisation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A08EDD-0DBA-4F73-981C-041F18AC2476}"/>
              </a:ext>
            </a:extLst>
          </p:cNvPr>
          <p:cNvSpPr txBox="1"/>
          <p:nvPr/>
        </p:nvSpPr>
        <p:spPr>
          <a:xfrm>
            <a:off x="111735" y="1537659"/>
            <a:ext cx="2660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184 women in USA had a range of brain scans (cross-sectionally)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3ADBA-CAC6-4CF1-9BC4-ECDFFEEF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1" t="10716"/>
          <a:stretch/>
        </p:blipFill>
        <p:spPr>
          <a:xfrm>
            <a:off x="3004058" y="1427151"/>
            <a:ext cx="6873387" cy="1609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A2C075-BB42-498A-9EE7-FF765D34DE42}"/>
              </a:ext>
            </a:extLst>
          </p:cNvPr>
          <p:cNvSpPr txBox="1"/>
          <p:nvPr/>
        </p:nvSpPr>
        <p:spPr>
          <a:xfrm>
            <a:off x="9823958" y="2124075"/>
            <a:ext cx="212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Grey matter volume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F70F0-8CF0-418B-9C29-B0E68B0405FC}"/>
              </a:ext>
            </a:extLst>
          </p:cNvPr>
          <p:cNvSpPr txBox="1"/>
          <p:nvPr/>
        </p:nvSpPr>
        <p:spPr>
          <a:xfrm>
            <a:off x="9823958" y="3719151"/>
            <a:ext cx="19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Glucose uptake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AD5401-0387-46F0-84B6-341407B8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58" y="2956177"/>
            <a:ext cx="6630283" cy="1621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361444-A9E6-4AF2-88AD-BAC18B511A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" t="2519"/>
          <a:stretch/>
        </p:blipFill>
        <p:spPr>
          <a:xfrm>
            <a:off x="3086977" y="4555274"/>
            <a:ext cx="6464444" cy="17147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6DDB9B-58AC-4752-8800-698FE2E63558}"/>
              </a:ext>
            </a:extLst>
          </p:cNvPr>
          <p:cNvSpPr txBox="1"/>
          <p:nvPr/>
        </p:nvSpPr>
        <p:spPr>
          <a:xfrm>
            <a:off x="9823958" y="5336025"/>
            <a:ext cx="19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Blood flow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A5650-7A13-4ADF-BFCA-F7953AC8F05E}"/>
              </a:ext>
            </a:extLst>
          </p:cNvPr>
          <p:cNvSpPr txBox="1"/>
          <p:nvPr/>
        </p:nvSpPr>
        <p:spPr>
          <a:xfrm>
            <a:off x="111735" y="2757937"/>
            <a:ext cx="298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Changes in various brain regions and parameters during menopause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C69533-2E19-4B5C-9AD9-24BD6A6CCD57}"/>
              </a:ext>
            </a:extLst>
          </p:cNvPr>
          <p:cNvSpPr txBox="1"/>
          <p:nvPr/>
        </p:nvSpPr>
        <p:spPr>
          <a:xfrm>
            <a:off x="111734" y="3933339"/>
            <a:ext cx="298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Pattern of pre vs peri vs post depends on region and parameter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149469" y="6054875"/>
            <a:ext cx="53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-Light"/>
              </a:rPr>
              <a:t>Mosconi 2021 </a:t>
            </a:r>
            <a:r>
              <a:rPr lang="en-GB" i="1" dirty="0">
                <a:latin typeface="Frutiger-Light"/>
              </a:rPr>
              <a:t>Scientific Reports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3294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200" dirty="0">
                <a:solidFill>
                  <a:schemeClr val="bg1"/>
                </a:solidFill>
              </a:rPr>
              <a:t>Menopause and the brain: oestrogen receptors increase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149469" y="6054875"/>
            <a:ext cx="53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-Light"/>
              </a:rPr>
              <a:t>Mosconi 2024 </a:t>
            </a:r>
            <a:r>
              <a:rPr lang="en-GB" i="1" dirty="0">
                <a:latin typeface="Frutiger-Light"/>
              </a:rPr>
              <a:t>Scientific Reports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4F323-C72E-45C2-85CD-97C234D71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4"/>
          <a:stretch/>
        </p:blipFill>
        <p:spPr>
          <a:xfrm>
            <a:off x="5835511" y="1556350"/>
            <a:ext cx="5416828" cy="3666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239EFB-8EAC-4BEE-84FA-7D1290C60E66}"/>
              </a:ext>
            </a:extLst>
          </p:cNvPr>
          <p:cNvSpPr txBox="1"/>
          <p:nvPr/>
        </p:nvSpPr>
        <p:spPr>
          <a:xfrm>
            <a:off x="6096000" y="5275415"/>
            <a:ext cx="561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Higher oestrogen receptor density in brain correlates with mood symptoms in postmenopausal women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B287C8-68C2-4D16-A53F-F25CFB451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91"/>
          <a:stretch/>
        </p:blipFill>
        <p:spPr>
          <a:xfrm>
            <a:off x="1639418" y="1869366"/>
            <a:ext cx="3623853" cy="33493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E987F4-75AF-4370-82ED-C437E213F6DC}"/>
              </a:ext>
            </a:extLst>
          </p:cNvPr>
          <p:cNvSpPr txBox="1"/>
          <p:nvPr/>
        </p:nvSpPr>
        <p:spPr>
          <a:xfrm>
            <a:off x="1341558" y="5275414"/>
            <a:ext cx="421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Oestrogen receptor density in brain increases across menopause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51D0B-F2EB-41EF-BB69-CEE13853FD1B}"/>
              </a:ext>
            </a:extLst>
          </p:cNvPr>
          <p:cNvSpPr txBox="1"/>
          <p:nvPr/>
        </p:nvSpPr>
        <p:spPr>
          <a:xfrm>
            <a:off x="1832463" y="1454592"/>
            <a:ext cx="112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C333E7-C713-4A2A-85E8-58EE47A0BACE}"/>
              </a:ext>
            </a:extLst>
          </p:cNvPr>
          <p:cNvSpPr txBox="1"/>
          <p:nvPr/>
        </p:nvSpPr>
        <p:spPr>
          <a:xfrm>
            <a:off x="3318363" y="1443362"/>
            <a:ext cx="112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928029-EB10-43F8-8D4F-2048FB691374}"/>
              </a:ext>
            </a:extLst>
          </p:cNvPr>
          <p:cNvSpPr txBox="1"/>
          <p:nvPr/>
        </p:nvSpPr>
        <p:spPr>
          <a:xfrm>
            <a:off x="0" y="1311535"/>
            <a:ext cx="266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54 women </a:t>
            </a:r>
            <a:br>
              <a:rPr lang="en-GB" dirty="0"/>
            </a:br>
            <a:r>
              <a:rPr lang="en-GB" dirty="0"/>
              <a:t>in USA</a:t>
            </a:r>
          </a:p>
        </p:txBody>
      </p:sp>
    </p:spTree>
    <p:extLst>
      <p:ext uri="{BB962C8B-B14F-4D97-AF65-F5344CB8AC3E}">
        <p14:creationId xmlns:p14="http://schemas.microsoft.com/office/powerpoint/2010/main" val="117818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 and the brain: more work needed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F10518-25E6-4980-9F75-4D4F8525F3A7}"/>
              </a:ext>
            </a:extLst>
          </p:cNvPr>
          <p:cNvSpPr txBox="1"/>
          <p:nvPr/>
        </p:nvSpPr>
        <p:spPr>
          <a:xfrm>
            <a:off x="582644" y="1611092"/>
            <a:ext cx="11026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Outstanding questions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role might allopregnanolone and FSH 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important is timing of treatment initiation?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Would targeting body-wide processes influenced by sex hormones help mental health symptoms?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Could different subgroups of women benefit from different treatments? </a:t>
            </a:r>
          </a:p>
          <a:p>
            <a:r>
              <a:rPr lang="en-GB" sz="2400" dirty="0"/>
              <a:t> </a:t>
            </a:r>
          </a:p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43FFE-944B-4AAD-A6FC-DABD42E14E31}"/>
              </a:ext>
            </a:extLst>
          </p:cNvPr>
          <p:cNvSpPr txBox="1"/>
          <p:nvPr/>
        </p:nvSpPr>
        <p:spPr>
          <a:xfrm>
            <a:off x="3719511" y="5725809"/>
            <a:ext cx="405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Plus many more…</a:t>
            </a:r>
          </a:p>
        </p:txBody>
      </p:sp>
      <p:pic>
        <p:nvPicPr>
          <p:cNvPr id="5" name="Graphic 4" descr="Help with solid fill">
            <a:extLst>
              <a:ext uri="{FF2B5EF4-FFF2-40B4-BE49-F238E27FC236}">
                <a16:creationId xmlns:a16="http://schemas.microsoft.com/office/drawing/2014/main" id="{B9AEC8EB-39FB-4486-9513-FA800204C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0648" y="4763034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5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The Science of Menopause and Mental Wellbeing Summary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74327-0E40-42D1-A6D7-3232D6CE4D50}"/>
              </a:ext>
            </a:extLst>
          </p:cNvPr>
          <p:cNvSpPr txBox="1"/>
          <p:nvPr/>
        </p:nvSpPr>
        <p:spPr>
          <a:xfrm>
            <a:off x="955522" y="1816741"/>
            <a:ext cx="102809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The menopause is a time of risk for mental health symptoms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Social challenges intersect with biological changes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Menopause is associated with changes in brain structure and function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More work is needed to understand how brains update during the menopause</a:t>
            </a:r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</p:txBody>
      </p:sp>
      <p:pic>
        <p:nvPicPr>
          <p:cNvPr id="10" name="Graphic 9" descr="Head with gears with solid fill">
            <a:extLst>
              <a:ext uri="{FF2B5EF4-FFF2-40B4-BE49-F238E27FC236}">
                <a16:creationId xmlns:a16="http://schemas.microsoft.com/office/drawing/2014/main" id="{BBAF0A19-A155-4052-B924-B18C7F95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199" y="4665488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5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02E27F-B5EF-4946-814B-DF9B6E6EC998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9" name="Graphic 8" descr="Woman with solid fill">
            <a:extLst>
              <a:ext uri="{FF2B5EF4-FFF2-40B4-BE49-F238E27FC236}">
                <a16:creationId xmlns:a16="http://schemas.microsoft.com/office/drawing/2014/main" id="{C138AADF-CB06-49E9-9DB1-A0ECD2E9C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04" y="1849250"/>
            <a:ext cx="1755526" cy="1598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1D3000-DA80-4731-BF70-2DDA76E2C047}"/>
              </a:ext>
            </a:extLst>
          </p:cNvPr>
          <p:cNvSpPr txBox="1"/>
          <p:nvPr/>
        </p:nvSpPr>
        <p:spPr>
          <a:xfrm>
            <a:off x="3563689" y="2164918"/>
            <a:ext cx="8417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Woman – someone assigned female at birth. </a:t>
            </a:r>
          </a:p>
          <a:p>
            <a:r>
              <a:rPr lang="en-GB" sz="2400" dirty="0"/>
              <a:t>Includes trans men and non-binary individuals.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A4374-FEC9-44E8-8D25-9BAFADAA75C2}"/>
              </a:ext>
            </a:extLst>
          </p:cNvPr>
          <p:cNvSpPr txBox="1"/>
          <p:nvPr/>
        </p:nvSpPr>
        <p:spPr>
          <a:xfrm>
            <a:off x="248995" y="3954419"/>
            <a:ext cx="27931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Thurston 2025 </a:t>
            </a:r>
            <a:br>
              <a:rPr lang="en-GB" dirty="0"/>
            </a:br>
            <a:r>
              <a:rPr lang="en-GB" i="1" dirty="0"/>
              <a:t>Nature Reviews Psychology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C7C30-DE58-4291-B0BB-5EEF39FAC31A}"/>
              </a:ext>
            </a:extLst>
          </p:cNvPr>
          <p:cNvSpPr txBox="1"/>
          <p:nvPr/>
        </p:nvSpPr>
        <p:spPr>
          <a:xfrm>
            <a:off x="3563689" y="3862085"/>
            <a:ext cx="849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Peer reviewed publication which is source of information or image.</a:t>
            </a:r>
          </a:p>
          <a:p>
            <a:r>
              <a:rPr lang="en-GB" sz="2400" dirty="0"/>
              <a:t>First author Surname, Year and scientific </a:t>
            </a:r>
            <a:r>
              <a:rPr lang="en-GB" sz="2400" i="1" dirty="0"/>
              <a:t>Journal</a:t>
            </a:r>
            <a:r>
              <a:rPr lang="en-GB" sz="2400" dirty="0"/>
              <a:t>.</a:t>
            </a:r>
          </a:p>
        </p:txBody>
      </p:sp>
      <p:pic>
        <p:nvPicPr>
          <p:cNvPr id="14" name="Graphic 13" descr="Dollar with solid fill">
            <a:extLst>
              <a:ext uri="{FF2B5EF4-FFF2-40B4-BE49-F238E27FC236}">
                <a16:creationId xmlns:a16="http://schemas.microsoft.com/office/drawing/2014/main" id="{6D2F330D-EA75-4A25-90FB-81F05F9D9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367" y="5286375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878C2B-681C-4500-91F0-69A608670044}"/>
              </a:ext>
            </a:extLst>
          </p:cNvPr>
          <p:cNvSpPr txBox="1"/>
          <p:nvPr/>
        </p:nvSpPr>
        <p:spPr>
          <a:xfrm>
            <a:off x="3563689" y="5419725"/>
            <a:ext cx="849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have no conflicts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198942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Menopause: a time of hormonal change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149469" y="5809895"/>
            <a:ext cx="427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Modified from</a:t>
            </a:r>
          </a:p>
          <a:p>
            <a:r>
              <a:rPr lang="en-GB" dirty="0"/>
              <a:t>Harlow 2012 </a:t>
            </a:r>
            <a:r>
              <a:rPr lang="en-GB" i="1" dirty="0"/>
              <a:t>Menopause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AB1FEC7A-B806-46EA-B847-5E5AEF2C43B3}"/>
              </a:ext>
            </a:extLst>
          </p:cNvPr>
          <p:cNvGrpSpPr>
            <a:grpSpLocks/>
          </p:cNvGrpSpPr>
          <p:nvPr/>
        </p:nvGrpSpPr>
        <p:grpSpPr bwMode="auto">
          <a:xfrm>
            <a:off x="73879" y="2095454"/>
            <a:ext cx="4800601" cy="2846387"/>
            <a:chOff x="-271" y="1177"/>
            <a:chExt cx="3024" cy="1793"/>
          </a:xfrm>
        </p:grpSpPr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EB25AECC-8952-4215-9AD0-ACD16E0A3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1" y="1421"/>
              <a:ext cx="15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1" name="Line 4">
              <a:extLst>
                <a:ext uri="{FF2B5EF4-FFF2-40B4-BE49-F238E27FC236}">
                  <a16:creationId xmlns:a16="http://schemas.microsoft.com/office/drawing/2014/main" id="{7B223CA5-EB06-4BCD-AF9A-F12525B52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730"/>
              <a:ext cx="22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5424DD30-B575-4D68-952E-A765E2BE2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" y="1190"/>
              <a:ext cx="0" cy="1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26C86B2-DCBC-487D-8438-C97162C36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1421"/>
              <a:ext cx="2008" cy="1233"/>
            </a:xfrm>
            <a:custGeom>
              <a:avLst/>
              <a:gdLst>
                <a:gd name="T0" fmla="*/ 0 w 2358"/>
                <a:gd name="T1" fmla="*/ 0 h 1452"/>
                <a:gd name="T2" fmla="*/ 17 w 2358"/>
                <a:gd name="T3" fmla="*/ 48 h 1452"/>
                <a:gd name="T4" fmla="*/ 32 w 2358"/>
                <a:gd name="T5" fmla="*/ 15 h 1452"/>
                <a:gd name="T6" fmla="*/ 50 w 2358"/>
                <a:gd name="T7" fmla="*/ 59 h 1452"/>
                <a:gd name="T8" fmla="*/ 84 w 2358"/>
                <a:gd name="T9" fmla="*/ 32 h 1452"/>
                <a:gd name="T10" fmla="*/ 106 w 2358"/>
                <a:gd name="T11" fmla="*/ 76 h 1452"/>
                <a:gd name="T12" fmla="*/ 144 w 2358"/>
                <a:gd name="T13" fmla="*/ 138 h 1452"/>
                <a:gd name="T14" fmla="*/ 153 w 2358"/>
                <a:gd name="T15" fmla="*/ 150 h 1452"/>
                <a:gd name="T16" fmla="*/ 186 w 2358"/>
                <a:gd name="T17" fmla="*/ 165 h 1452"/>
                <a:gd name="T18" fmla="*/ 292 w 2358"/>
                <a:gd name="T19" fmla="*/ 173 h 14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58"/>
                <a:gd name="T31" fmla="*/ 0 h 1452"/>
                <a:gd name="T32" fmla="*/ 2358 w 2358"/>
                <a:gd name="T33" fmla="*/ 1452 h 14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58" h="1452">
                  <a:moveTo>
                    <a:pt x="0" y="0"/>
                  </a:moveTo>
                  <a:cubicBezTo>
                    <a:pt x="53" y="192"/>
                    <a:pt x="91" y="387"/>
                    <a:pt x="136" y="408"/>
                  </a:cubicBezTo>
                  <a:cubicBezTo>
                    <a:pt x="181" y="429"/>
                    <a:pt x="222" y="111"/>
                    <a:pt x="267" y="126"/>
                  </a:cubicBezTo>
                  <a:cubicBezTo>
                    <a:pt x="312" y="141"/>
                    <a:pt x="339" y="475"/>
                    <a:pt x="408" y="499"/>
                  </a:cubicBezTo>
                  <a:cubicBezTo>
                    <a:pt x="477" y="523"/>
                    <a:pt x="605" y="249"/>
                    <a:pt x="680" y="272"/>
                  </a:cubicBezTo>
                  <a:cubicBezTo>
                    <a:pt x="755" y="295"/>
                    <a:pt x="781" y="489"/>
                    <a:pt x="861" y="635"/>
                  </a:cubicBezTo>
                  <a:cubicBezTo>
                    <a:pt x="941" y="781"/>
                    <a:pt x="1101" y="1047"/>
                    <a:pt x="1163" y="1150"/>
                  </a:cubicBezTo>
                  <a:cubicBezTo>
                    <a:pt x="1225" y="1253"/>
                    <a:pt x="1178" y="1215"/>
                    <a:pt x="1235" y="1254"/>
                  </a:cubicBezTo>
                  <a:cubicBezTo>
                    <a:pt x="1292" y="1293"/>
                    <a:pt x="1320" y="1349"/>
                    <a:pt x="1507" y="1382"/>
                  </a:cubicBezTo>
                  <a:cubicBezTo>
                    <a:pt x="1694" y="1415"/>
                    <a:pt x="2181" y="1438"/>
                    <a:pt x="2358" y="145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BC17C01-1A02-47A0-A837-2BEAEE15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" y="1370"/>
              <a:ext cx="2047" cy="1206"/>
            </a:xfrm>
            <a:custGeom>
              <a:avLst/>
              <a:gdLst>
                <a:gd name="T0" fmla="*/ 0 w 2586"/>
                <a:gd name="T1" fmla="*/ 169 h 1421"/>
                <a:gd name="T2" fmla="*/ 10 w 2586"/>
                <a:gd name="T3" fmla="*/ 163 h 1421"/>
                <a:gd name="T4" fmla="*/ 32 w 2586"/>
                <a:gd name="T5" fmla="*/ 158 h 1421"/>
                <a:gd name="T6" fmla="*/ 40 w 2586"/>
                <a:gd name="T7" fmla="*/ 147 h 1421"/>
                <a:gd name="T8" fmla="*/ 48 w 2586"/>
                <a:gd name="T9" fmla="*/ 147 h 1421"/>
                <a:gd name="T10" fmla="*/ 59 w 2586"/>
                <a:gd name="T11" fmla="*/ 142 h 1421"/>
                <a:gd name="T12" fmla="*/ 70 w 2586"/>
                <a:gd name="T13" fmla="*/ 98 h 1421"/>
                <a:gd name="T14" fmla="*/ 77 w 2586"/>
                <a:gd name="T15" fmla="*/ 71 h 1421"/>
                <a:gd name="T16" fmla="*/ 85 w 2586"/>
                <a:gd name="T17" fmla="*/ 29 h 1421"/>
                <a:gd name="T18" fmla="*/ 93 w 2586"/>
                <a:gd name="T19" fmla="*/ 7 h 1421"/>
                <a:gd name="T20" fmla="*/ 104 w 2586"/>
                <a:gd name="T21" fmla="*/ 13 h 1421"/>
                <a:gd name="T22" fmla="*/ 112 w 2586"/>
                <a:gd name="T23" fmla="*/ 3 h 1421"/>
                <a:gd name="T24" fmla="*/ 120 w 2586"/>
                <a:gd name="T25" fmla="*/ 3 h 1421"/>
                <a:gd name="T26" fmla="*/ 123 w 2586"/>
                <a:gd name="T27" fmla="*/ 3 h 14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86"/>
                <a:gd name="T43" fmla="*/ 0 h 1421"/>
                <a:gd name="T44" fmla="*/ 2586 w 2586"/>
                <a:gd name="T45" fmla="*/ 1421 h 14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86" h="1421">
                  <a:moveTo>
                    <a:pt x="0" y="1421"/>
                  </a:moveTo>
                  <a:cubicBezTo>
                    <a:pt x="57" y="1405"/>
                    <a:pt x="114" y="1390"/>
                    <a:pt x="227" y="1375"/>
                  </a:cubicBezTo>
                  <a:cubicBezTo>
                    <a:pt x="340" y="1360"/>
                    <a:pt x="583" y="1353"/>
                    <a:pt x="681" y="1330"/>
                  </a:cubicBezTo>
                  <a:cubicBezTo>
                    <a:pt x="779" y="1307"/>
                    <a:pt x="764" y="1254"/>
                    <a:pt x="817" y="1239"/>
                  </a:cubicBezTo>
                  <a:cubicBezTo>
                    <a:pt x="870" y="1224"/>
                    <a:pt x="930" y="1246"/>
                    <a:pt x="998" y="1239"/>
                  </a:cubicBezTo>
                  <a:cubicBezTo>
                    <a:pt x="1066" y="1232"/>
                    <a:pt x="1149" y="1262"/>
                    <a:pt x="1225" y="1194"/>
                  </a:cubicBezTo>
                  <a:cubicBezTo>
                    <a:pt x="1301" y="1126"/>
                    <a:pt x="1392" y="929"/>
                    <a:pt x="1452" y="831"/>
                  </a:cubicBezTo>
                  <a:cubicBezTo>
                    <a:pt x="1512" y="733"/>
                    <a:pt x="1535" y="702"/>
                    <a:pt x="1588" y="604"/>
                  </a:cubicBezTo>
                  <a:cubicBezTo>
                    <a:pt x="1641" y="506"/>
                    <a:pt x="1709" y="332"/>
                    <a:pt x="1769" y="241"/>
                  </a:cubicBezTo>
                  <a:cubicBezTo>
                    <a:pt x="1829" y="150"/>
                    <a:pt x="1883" y="83"/>
                    <a:pt x="1951" y="60"/>
                  </a:cubicBezTo>
                  <a:cubicBezTo>
                    <a:pt x="2019" y="37"/>
                    <a:pt x="2109" y="112"/>
                    <a:pt x="2177" y="105"/>
                  </a:cubicBezTo>
                  <a:cubicBezTo>
                    <a:pt x="2245" y="98"/>
                    <a:pt x="2306" y="30"/>
                    <a:pt x="2359" y="15"/>
                  </a:cubicBezTo>
                  <a:cubicBezTo>
                    <a:pt x="2412" y="0"/>
                    <a:pt x="2457" y="15"/>
                    <a:pt x="2495" y="15"/>
                  </a:cubicBezTo>
                  <a:cubicBezTo>
                    <a:pt x="2533" y="15"/>
                    <a:pt x="2559" y="15"/>
                    <a:pt x="2586" y="1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D1526982-6613-4A12-96D7-CD7F55D8F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5" y="1475"/>
              <a:ext cx="0" cy="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9">
              <a:extLst>
                <a:ext uri="{FF2B5EF4-FFF2-40B4-BE49-F238E27FC236}">
                  <a16:creationId xmlns:a16="http://schemas.microsoft.com/office/drawing/2014/main" id="{A8C2500B-A948-4361-A981-D14080D75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3" y="2735"/>
              <a:ext cx="1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AB33BA4F-9820-48A9-A36C-0BE9C148D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2739"/>
              <a:ext cx="2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>
                  <a:ea typeface="MS PGothic" panose="020B0600070205080204" pitchFamily="34" charset="-128"/>
                </a:rPr>
                <a:t>-2</a:t>
              </a: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17C6E132-0FEF-439A-97E3-AFB59F09B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" y="2735"/>
              <a:ext cx="3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>
                  <a:ea typeface="MS PGothic" panose="020B0600070205080204" pitchFamily="34" charset="-128"/>
                </a:rPr>
                <a:t>-4</a:t>
              </a:r>
            </a:p>
          </p:txBody>
        </p:sp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65F3F7EE-E0DB-4B6E-9088-D29BC2A0E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737"/>
              <a:ext cx="1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7BADEA61-EFE7-4230-B45A-5EE5ACD6D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" y="2730"/>
              <a:ext cx="3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729D35DF-2601-446A-ADB7-28903E11D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" y="1186"/>
              <a:ext cx="4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>
                  <a:ea typeface="MS PGothic" panose="020B0600070205080204" pitchFamily="34" charset="-128"/>
                </a:rPr>
                <a:t>FSH</a:t>
              </a:r>
            </a:p>
          </p:txBody>
        </p:sp>
        <p:sp>
          <p:nvSpPr>
            <p:cNvPr id="32" name="Text Box 15">
              <a:extLst>
                <a:ext uri="{FF2B5EF4-FFF2-40B4-BE49-F238E27FC236}">
                  <a16:creationId xmlns:a16="http://schemas.microsoft.com/office/drawing/2014/main" id="{6303CED9-3521-4835-8A3C-E786D7658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177"/>
              <a:ext cx="8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 err="1">
                  <a:ea typeface="MS PGothic" panose="020B0600070205080204" pitchFamily="34" charset="-128"/>
                </a:rPr>
                <a:t>Estradiol</a:t>
              </a:r>
              <a:endParaRPr lang="en-GB" altLang="en-US" sz="1800" dirty="0">
                <a:ea typeface="MS PGothic" panose="020B0600070205080204" pitchFamily="34" charset="-128"/>
              </a:endParaRPr>
            </a:p>
          </p:txBody>
        </p:sp>
      </p:grpSp>
      <p:sp>
        <p:nvSpPr>
          <p:cNvPr id="33" name="Text Box 11">
            <a:extLst>
              <a:ext uri="{FF2B5EF4-FFF2-40B4-BE49-F238E27FC236}">
                <a16:creationId xmlns:a16="http://schemas.microsoft.com/office/drawing/2014/main" id="{149AEDD1-2861-470C-B7D8-41E9AF6A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65" y="4949486"/>
            <a:ext cx="4370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ea typeface="MS PGothic" panose="020B0600070205080204" pitchFamily="34" charset="-128"/>
              </a:rPr>
              <a:t>Years around the final menstrual period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DF5D0DB9-B7B8-4A9B-B3D9-EC2AE4EF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566" y="1984963"/>
            <a:ext cx="5970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The two years either side of the final menstrual period are when most hormonal change occurs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4C2E55BD-4E4E-4B80-9088-448D1A83C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565" y="3089618"/>
            <a:ext cx="5701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Different people have different trajectories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853CB0B6-C6ED-48B9-A91E-AF305A9B9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565" y="3852955"/>
            <a:ext cx="5701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On average the perimenopause lasts for 4 years, </a:t>
            </a:r>
            <a:br>
              <a:rPr lang="en-GB" altLang="en-US" sz="2000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000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but can be 7-10 years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00DF4070-00CB-4CF2-B0AC-E8DD76A02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566" y="4966876"/>
            <a:ext cx="5970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i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FSH: Follicle Stimulating Hormone</a:t>
            </a:r>
          </a:p>
        </p:txBody>
      </p:sp>
    </p:spTree>
    <p:extLst>
      <p:ext uri="{BB962C8B-B14F-4D97-AF65-F5344CB8AC3E}">
        <p14:creationId xmlns:p14="http://schemas.microsoft.com/office/powerpoint/2010/main" val="201708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Menopause: a time of mental health challenge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A83BE-53CB-4B11-9BBA-A898DB3F9C09}"/>
              </a:ext>
            </a:extLst>
          </p:cNvPr>
          <p:cNvGrpSpPr/>
          <p:nvPr/>
        </p:nvGrpSpPr>
        <p:grpSpPr>
          <a:xfrm>
            <a:off x="8715988" y="1674831"/>
            <a:ext cx="2570522" cy="1598290"/>
            <a:chOff x="6319601" y="5257343"/>
            <a:chExt cx="1719306" cy="1174193"/>
          </a:xfrm>
        </p:grpSpPr>
        <p:pic>
          <p:nvPicPr>
            <p:cNvPr id="8" name="Graphic 7" descr="Woman with solid fill">
              <a:extLst>
                <a:ext uri="{FF2B5EF4-FFF2-40B4-BE49-F238E27FC236}">
                  <a16:creationId xmlns:a16="http://schemas.microsoft.com/office/drawing/2014/main" id="{2E26F78C-AEF4-4B87-BF20-9551DB92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601" y="5257344"/>
              <a:ext cx="1174192" cy="1174192"/>
            </a:xfrm>
            <a:prstGeom prst="rect">
              <a:avLst/>
            </a:prstGeom>
          </p:spPr>
        </p:pic>
        <p:pic>
          <p:nvPicPr>
            <p:cNvPr id="9" name="Graphic 8" descr="Woman with solid fill">
              <a:extLst>
                <a:ext uri="{FF2B5EF4-FFF2-40B4-BE49-F238E27FC236}">
                  <a16:creationId xmlns:a16="http://schemas.microsoft.com/office/drawing/2014/main" id="{01C1F1DE-E6AA-477B-9BF7-A5033D5D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64714" y="5257343"/>
              <a:ext cx="1174193" cy="117419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B17D3-3F2A-47EC-9B06-845FB6ABB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07" y="1674831"/>
            <a:ext cx="7455283" cy="40007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FEF50-228E-4887-BE75-F2F9637BEDAD}"/>
              </a:ext>
            </a:extLst>
          </p:cNvPr>
          <p:cNvSpPr txBox="1"/>
          <p:nvPr/>
        </p:nvSpPr>
        <p:spPr>
          <a:xfrm>
            <a:off x="8255976" y="3543563"/>
            <a:ext cx="369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Around 1 in 2 women in perimenopause experience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74D9D-11E3-4FD9-AF61-6AA889AEB176}"/>
              </a:ext>
            </a:extLst>
          </p:cNvPr>
          <p:cNvSpPr txBox="1"/>
          <p:nvPr/>
        </p:nvSpPr>
        <p:spPr>
          <a:xfrm>
            <a:off x="8365881" y="4521826"/>
            <a:ext cx="3472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Low mood and 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Cognitive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Sleep disturbance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219807" y="5983561"/>
            <a:ext cx="427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Thurston 2025 </a:t>
            </a:r>
            <a:r>
              <a:rPr lang="en-GB" i="1" dirty="0"/>
              <a:t>Nature Reviews Psychology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</p:spTree>
    <p:extLst>
      <p:ext uri="{BB962C8B-B14F-4D97-AF65-F5344CB8AC3E}">
        <p14:creationId xmlns:p14="http://schemas.microsoft.com/office/powerpoint/2010/main" val="257818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Menopause: mental health matters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219807" y="5983561"/>
            <a:ext cx="571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Davies 2025 </a:t>
            </a:r>
            <a:r>
              <a:rPr lang="en-GB" i="1" dirty="0"/>
              <a:t>British Journal of Obstetrics and Gynaecology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F26D0F-F2BE-4EB7-8CEC-CD72301BD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509"/>
          <a:stretch/>
        </p:blipFill>
        <p:spPr>
          <a:xfrm>
            <a:off x="149469" y="1939973"/>
            <a:ext cx="5156022" cy="32082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C7BA2-9BEF-41EF-B754-8CD5B8737F47}"/>
              </a:ext>
            </a:extLst>
          </p:cNvPr>
          <p:cNvSpPr txBox="1"/>
          <p:nvPr/>
        </p:nvSpPr>
        <p:spPr>
          <a:xfrm>
            <a:off x="149469" y="1390727"/>
            <a:ext cx="5714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7,513 UK women asked “What is the single most important symptom of menopause?”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401627-D53B-430E-B18D-80C9A25FB1BE}"/>
              </a:ext>
            </a:extLst>
          </p:cNvPr>
          <p:cNvSpPr txBox="1"/>
          <p:nvPr/>
        </p:nvSpPr>
        <p:spPr>
          <a:xfrm>
            <a:off x="1212056" y="5209747"/>
            <a:ext cx="3712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(hot flushes not given as an option)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31DD6-819E-4D0F-A304-1BE5108C7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02"/>
          <a:stretch/>
        </p:blipFill>
        <p:spPr>
          <a:xfrm>
            <a:off x="6096000" y="2236811"/>
            <a:ext cx="4533894" cy="32082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1BA697-8EE4-43C2-9DA3-4A48C5A27C67}"/>
              </a:ext>
            </a:extLst>
          </p:cNvPr>
          <p:cNvSpPr txBox="1"/>
          <p:nvPr/>
        </p:nvSpPr>
        <p:spPr>
          <a:xfrm>
            <a:off x="6130371" y="1390727"/>
            <a:ext cx="6161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2,161 UK women asked “In what way did menopause symptoms affect your ability to work?”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9C2D55-60BF-4C9D-8830-1D0CAB8BBF8C}"/>
              </a:ext>
            </a:extLst>
          </p:cNvPr>
          <p:cNvSpPr txBox="1"/>
          <p:nvPr/>
        </p:nvSpPr>
        <p:spPr>
          <a:xfrm>
            <a:off x="6257925" y="5790547"/>
            <a:ext cx="571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House of Commons 2022 </a:t>
            </a:r>
            <a:br>
              <a:rPr lang="en-GB" dirty="0"/>
            </a:br>
            <a:r>
              <a:rPr lang="en-GB" dirty="0"/>
              <a:t>Menopause and the workplace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277941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Menopause: low mood and anxiety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264041" y="5707336"/>
            <a:ext cx="571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Brown 2024 </a:t>
            </a:r>
            <a:r>
              <a:rPr lang="en-GB" i="1" dirty="0"/>
              <a:t>Lancet</a:t>
            </a:r>
          </a:p>
          <a:p>
            <a:r>
              <a:rPr lang="en-GB" dirty="0" err="1"/>
              <a:t>Shitomi</a:t>
            </a:r>
            <a:r>
              <a:rPr lang="en-GB" dirty="0"/>
              <a:t>-Jones 2024 </a:t>
            </a:r>
            <a:r>
              <a:rPr lang="en-GB" i="1" dirty="0"/>
              <a:t>Nature Mental Health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33D8DB-1753-4293-BEC6-13FC3DCE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91" y="1627149"/>
            <a:ext cx="5831959" cy="34306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4 fold increase risk of clinically significant </a:t>
            </a:r>
            <a:r>
              <a:rPr lang="en-GB" i="1" dirty="0"/>
              <a:t>depressive symptoms</a:t>
            </a:r>
          </a:p>
          <a:p>
            <a:pPr lvl="1"/>
            <a:r>
              <a:rPr lang="en-GB" dirty="0"/>
              <a:t>No previous history: 10-30% of women</a:t>
            </a:r>
          </a:p>
          <a:p>
            <a:pPr lvl="1"/>
            <a:r>
              <a:rPr lang="en-GB" dirty="0"/>
              <a:t>Previous depression: 45-65% of women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3 fold increased risk of </a:t>
            </a:r>
            <a:br>
              <a:rPr lang="en-GB" dirty="0"/>
            </a:br>
            <a:r>
              <a:rPr lang="en-GB" i="1" dirty="0"/>
              <a:t>depressive episode recurrence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those with a history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1.3 fold increased risk of </a:t>
            </a:r>
            <a:br>
              <a:rPr lang="en-GB" dirty="0"/>
            </a:br>
            <a:r>
              <a:rPr lang="en-GB" i="1" dirty="0"/>
              <a:t>first ever depressive episode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E93C2DA-6AF3-49CB-BDB2-C8F7CC1C4985}"/>
              </a:ext>
            </a:extLst>
          </p:cNvPr>
          <p:cNvSpPr txBox="1">
            <a:spLocks/>
          </p:cNvSpPr>
          <p:nvPr/>
        </p:nvSpPr>
        <p:spPr>
          <a:xfrm>
            <a:off x="6867525" y="1627149"/>
            <a:ext cx="5175006" cy="3430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Is “perimenopausal depression” different to depression at other times?</a:t>
            </a:r>
          </a:p>
          <a:p>
            <a:r>
              <a:rPr lang="en-GB" sz="2400" dirty="0"/>
              <a:t>“on/off” fluctuating low mood</a:t>
            </a:r>
          </a:p>
          <a:p>
            <a:r>
              <a:rPr lang="en-GB" sz="2400" dirty="0"/>
              <a:t>Anxiety prominent</a:t>
            </a:r>
          </a:p>
          <a:p>
            <a:r>
              <a:rPr lang="en-GB" sz="2400" dirty="0"/>
              <a:t>Cognitive problems prominent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5CB542-B317-4497-A298-5A91639B7B38}"/>
              </a:ext>
            </a:extLst>
          </p:cNvPr>
          <p:cNvSpPr txBox="1"/>
          <p:nvPr/>
        </p:nvSpPr>
        <p:spPr>
          <a:xfrm>
            <a:off x="6867525" y="5967889"/>
            <a:ext cx="571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Behrman and Crockett 2023 </a:t>
            </a:r>
            <a:r>
              <a:rPr lang="en-GB" i="1" dirty="0"/>
              <a:t>BJPsych Bulletin</a:t>
            </a:r>
          </a:p>
        </p:txBody>
      </p:sp>
    </p:spTree>
    <p:extLst>
      <p:ext uri="{BB962C8B-B14F-4D97-AF65-F5344CB8AC3E}">
        <p14:creationId xmlns:p14="http://schemas.microsoft.com/office/powerpoint/2010/main" val="222689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Mood changes during other reproductive transitions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149469" y="5835678"/>
            <a:ext cx="498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Payne 2007 </a:t>
            </a:r>
            <a:r>
              <a:rPr lang="en-GB" sz="1800" b="0" i="1" u="none" strike="noStrike" baseline="0" dirty="0">
                <a:latin typeface="Frutiger-Light"/>
              </a:rPr>
              <a:t>Journal of Affective Disorders</a:t>
            </a:r>
          </a:p>
          <a:p>
            <a:r>
              <a:rPr lang="en-GB" dirty="0">
                <a:latin typeface="Frutiger-Light"/>
              </a:rPr>
              <a:t>Gordon Smith 2024 </a:t>
            </a:r>
            <a:r>
              <a:rPr lang="en-GB" i="1" dirty="0">
                <a:latin typeface="Frutiger-Light"/>
              </a:rPr>
              <a:t>Archives of Women’s Health</a:t>
            </a:r>
            <a:endParaRPr lang="en-GB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F69DFC-963C-4E99-94D8-58D06BEA9495}"/>
              </a:ext>
            </a:extLst>
          </p:cNvPr>
          <p:cNvSpPr txBox="1"/>
          <p:nvPr/>
        </p:nvSpPr>
        <p:spPr>
          <a:xfrm>
            <a:off x="3070013" y="3426631"/>
            <a:ext cx="2160000" cy="369332"/>
          </a:xfrm>
          <a:prstGeom prst="rect">
            <a:avLst/>
          </a:prstGeom>
          <a:solidFill>
            <a:srgbClr val="002F64"/>
          </a:solidFill>
          <a:ln>
            <a:solidFill>
              <a:srgbClr val="00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Premenstrual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B2BDA7-241D-4447-9A7B-C4E9F7B1321F}"/>
              </a:ext>
            </a:extLst>
          </p:cNvPr>
          <p:cNvSpPr txBox="1"/>
          <p:nvPr/>
        </p:nvSpPr>
        <p:spPr>
          <a:xfrm>
            <a:off x="5874989" y="3426631"/>
            <a:ext cx="2160000" cy="369332"/>
          </a:xfrm>
          <a:prstGeom prst="rect">
            <a:avLst/>
          </a:prstGeom>
          <a:solidFill>
            <a:srgbClr val="002F64"/>
          </a:solidFill>
          <a:ln>
            <a:solidFill>
              <a:srgbClr val="00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Postpartum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E76994-8BEC-4AED-83BE-FDCC88D4B823}"/>
              </a:ext>
            </a:extLst>
          </p:cNvPr>
          <p:cNvSpPr txBox="1"/>
          <p:nvPr/>
        </p:nvSpPr>
        <p:spPr>
          <a:xfrm>
            <a:off x="8690221" y="3426631"/>
            <a:ext cx="2160000" cy="369332"/>
          </a:xfrm>
          <a:prstGeom prst="rect">
            <a:avLst/>
          </a:prstGeom>
          <a:solidFill>
            <a:srgbClr val="002F64"/>
          </a:solidFill>
          <a:ln>
            <a:solidFill>
              <a:srgbClr val="00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Perimenopause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DE253B-DE88-441D-8D73-16543449FC80}"/>
              </a:ext>
            </a:extLst>
          </p:cNvPr>
          <p:cNvSpPr txBox="1"/>
          <p:nvPr/>
        </p:nvSpPr>
        <p:spPr>
          <a:xfrm>
            <a:off x="956591" y="3288131"/>
            <a:ext cx="1656536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Reproductive transition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D44182-4C5B-4EAD-8C68-321C28ABB444}"/>
              </a:ext>
            </a:extLst>
          </p:cNvPr>
          <p:cNvGrpSpPr/>
          <p:nvPr/>
        </p:nvGrpSpPr>
        <p:grpSpPr>
          <a:xfrm>
            <a:off x="3497612" y="1814610"/>
            <a:ext cx="1541315" cy="1525243"/>
            <a:chOff x="2393677" y="1967162"/>
            <a:chExt cx="1541315" cy="1525243"/>
          </a:xfrm>
        </p:grpSpPr>
        <p:pic>
          <p:nvPicPr>
            <p:cNvPr id="31" name="Graphic 30" descr="Daily calendar with solid fill">
              <a:extLst>
                <a:ext uri="{FF2B5EF4-FFF2-40B4-BE49-F238E27FC236}">
                  <a16:creationId xmlns:a16="http://schemas.microsoft.com/office/drawing/2014/main" id="{0DE5E198-CE82-4EB0-874E-471D2F6BC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20592" y="1967162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oman with solid fill">
              <a:extLst>
                <a:ext uri="{FF2B5EF4-FFF2-40B4-BE49-F238E27FC236}">
                  <a16:creationId xmlns:a16="http://schemas.microsoft.com/office/drawing/2014/main" id="{950DA1D5-F83C-47F2-90D3-AE2EF0797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3677" y="2238575"/>
              <a:ext cx="1253830" cy="125383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1C424E4-6684-4BF1-B040-C3D8FB275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482" y="1953905"/>
            <a:ext cx="1550209" cy="155020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2F524D1-7C95-4889-9421-7853CCEED98B}"/>
              </a:ext>
            </a:extLst>
          </p:cNvPr>
          <p:cNvGrpSpPr/>
          <p:nvPr/>
        </p:nvGrpSpPr>
        <p:grpSpPr>
          <a:xfrm>
            <a:off x="9143307" y="1873636"/>
            <a:ext cx="1253830" cy="1466217"/>
            <a:chOff x="8489866" y="2059458"/>
            <a:chExt cx="1253830" cy="1466217"/>
          </a:xfrm>
        </p:grpSpPr>
        <p:pic>
          <p:nvPicPr>
            <p:cNvPr id="35" name="Graphic 34" descr="Woman with solid fill">
              <a:extLst>
                <a:ext uri="{FF2B5EF4-FFF2-40B4-BE49-F238E27FC236}">
                  <a16:creationId xmlns:a16="http://schemas.microsoft.com/office/drawing/2014/main" id="{C28B7F51-50B6-4A03-B9DF-D95790EA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89866" y="2271845"/>
              <a:ext cx="1253830" cy="125383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597859-3377-4224-BB37-0D44BE1B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97983">
              <a:off x="9004163" y="2059458"/>
              <a:ext cx="225234" cy="225234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C205873-41BC-4F3D-B660-6915B38FD82C}"/>
              </a:ext>
            </a:extLst>
          </p:cNvPr>
          <p:cNvSpPr txBox="1"/>
          <p:nvPr/>
        </p:nvSpPr>
        <p:spPr>
          <a:xfrm>
            <a:off x="957127" y="4155541"/>
            <a:ext cx="1656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Mood symptoms</a:t>
            </a:r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EF3E86A8-7BAD-4DDD-81CB-AA78B01440D1}"/>
              </a:ext>
            </a:extLst>
          </p:cNvPr>
          <p:cNvSpPr/>
          <p:nvPr/>
        </p:nvSpPr>
        <p:spPr>
          <a:xfrm rot="10800000">
            <a:off x="4581727" y="3902285"/>
            <a:ext cx="1798957" cy="612002"/>
          </a:xfrm>
          <a:prstGeom prst="blockArc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87862FB6-5799-41F0-9983-817A3EA601C5}"/>
              </a:ext>
            </a:extLst>
          </p:cNvPr>
          <p:cNvSpPr/>
          <p:nvPr/>
        </p:nvSpPr>
        <p:spPr>
          <a:xfrm rot="10800000">
            <a:off x="7792691" y="3854526"/>
            <a:ext cx="1798957" cy="612002"/>
          </a:xfrm>
          <a:prstGeom prst="blockArc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1FE2AB-5F5A-4842-BC81-3D99A662D29F}"/>
              </a:ext>
            </a:extLst>
          </p:cNvPr>
          <p:cNvSpPr txBox="1"/>
          <p:nvPr/>
        </p:nvSpPr>
        <p:spPr>
          <a:xfrm>
            <a:off x="4771506" y="4570960"/>
            <a:ext cx="147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Correlation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F50A72-A114-43EC-ACFC-C2E911C45AA4}"/>
              </a:ext>
            </a:extLst>
          </p:cNvPr>
          <p:cNvSpPr txBox="1"/>
          <p:nvPr/>
        </p:nvSpPr>
        <p:spPr>
          <a:xfrm>
            <a:off x="7954733" y="4570960"/>
            <a:ext cx="147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56819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 and objective cognition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219807" y="5983561"/>
            <a:ext cx="427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Epperson 2014 </a:t>
            </a:r>
            <a:r>
              <a:rPr lang="en-GB" sz="1800" b="0" i="1" u="none" strike="noStrike" baseline="0" dirty="0">
                <a:latin typeface="Frutiger-Light"/>
              </a:rPr>
              <a:t>J Clin Endocrinol </a:t>
            </a:r>
            <a:r>
              <a:rPr lang="en-GB" sz="1800" b="0" i="1" u="none" strike="noStrike" baseline="0" dirty="0" err="1">
                <a:latin typeface="Frutiger-Light"/>
              </a:rPr>
              <a:t>Metab</a:t>
            </a:r>
            <a:endParaRPr lang="en-GB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7E2DB-EC9E-4E6B-B43E-2685F71014C5}"/>
              </a:ext>
            </a:extLst>
          </p:cNvPr>
          <p:cNvSpPr txBox="1"/>
          <p:nvPr/>
        </p:nvSpPr>
        <p:spPr>
          <a:xfrm>
            <a:off x="219806" y="1438794"/>
            <a:ext cx="11597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Objective tests of cognition find verbal learning and memory are influenced by menopause stage</a:t>
            </a:r>
          </a:p>
          <a:p>
            <a:pPr algn="ctr"/>
            <a:r>
              <a:rPr lang="en-GB" sz="2200" dirty="0"/>
              <a:t>Processing speed may also be reduced</a:t>
            </a:r>
          </a:p>
          <a:p>
            <a:pPr algn="ctr"/>
            <a:r>
              <a:rPr lang="en-GB" sz="2200" dirty="0"/>
              <a:t>No effect of menopause on multiple other types of cognitive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09197-84F1-4DCA-A075-90CE8E42C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334" y="3072685"/>
            <a:ext cx="3866400" cy="23459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6724B4-CAC9-4121-BE26-EB7DF67FF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734" y="3087215"/>
            <a:ext cx="3864539" cy="29208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1429A6-4F4F-4DB7-A490-8CD5C1A2FC66}"/>
              </a:ext>
            </a:extLst>
          </p:cNvPr>
          <p:cNvSpPr txBox="1"/>
          <p:nvPr/>
        </p:nvSpPr>
        <p:spPr>
          <a:xfrm>
            <a:off x="5242478" y="3087215"/>
            <a:ext cx="183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Immediate recall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E1344C-0156-4E03-B254-DA70F2D2DCF3}"/>
              </a:ext>
            </a:extLst>
          </p:cNvPr>
          <p:cNvSpPr txBox="1"/>
          <p:nvPr/>
        </p:nvSpPr>
        <p:spPr>
          <a:xfrm>
            <a:off x="9108878" y="3087215"/>
            <a:ext cx="255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Recall after 20 minutes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1121A-DF51-4254-9775-25BA0A369CC4}"/>
              </a:ext>
            </a:extLst>
          </p:cNvPr>
          <p:cNvSpPr txBox="1"/>
          <p:nvPr/>
        </p:nvSpPr>
        <p:spPr>
          <a:xfrm>
            <a:off x="0" y="3503852"/>
            <a:ext cx="4273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400 women in USA</a:t>
            </a:r>
            <a:br>
              <a:rPr lang="en-GB" sz="2000" dirty="0"/>
            </a:br>
            <a:r>
              <a:rPr lang="en-GB" sz="2000" dirty="0"/>
              <a:t>followed over 14 years</a:t>
            </a:r>
          </a:p>
          <a:p>
            <a:endParaRPr lang="en-GB" sz="2000" dirty="0"/>
          </a:p>
          <a:p>
            <a:r>
              <a:rPr lang="en-GB" sz="2000" dirty="0"/>
              <a:t>Asked to remember a list of 16 words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B78AC0-2639-408B-A705-17132C552982}"/>
              </a:ext>
            </a:extLst>
          </p:cNvPr>
          <p:cNvCxnSpPr/>
          <p:nvPr/>
        </p:nvCxnSpPr>
        <p:spPr>
          <a:xfrm>
            <a:off x="6792058" y="5686425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91AC19B-E2A8-400B-9A61-94F36CF44D12}"/>
              </a:ext>
            </a:extLst>
          </p:cNvPr>
          <p:cNvSpPr txBox="1"/>
          <p:nvPr/>
        </p:nvSpPr>
        <p:spPr>
          <a:xfrm>
            <a:off x="6664571" y="5743098"/>
            <a:ext cx="15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½ a word less</a:t>
            </a:r>
          </a:p>
        </p:txBody>
      </p:sp>
    </p:spTree>
    <p:extLst>
      <p:ext uri="{BB962C8B-B14F-4D97-AF65-F5344CB8AC3E}">
        <p14:creationId xmlns:p14="http://schemas.microsoft.com/office/powerpoint/2010/main" val="427351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03DFB6-4032-48CA-84F9-8CD98A65B39E}"/>
              </a:ext>
            </a:extLst>
          </p:cNvPr>
          <p:cNvSpPr txBox="1">
            <a:spLocks/>
          </p:cNvSpPr>
          <p:nvPr/>
        </p:nvSpPr>
        <p:spPr>
          <a:xfrm>
            <a:off x="0" y="-11479"/>
            <a:ext cx="12192000" cy="1325563"/>
          </a:xfrm>
          <a:prstGeom prst="rect">
            <a:avLst/>
          </a:prstGeom>
          <a:solidFill>
            <a:srgbClr val="002F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Menopause and subjective cognition: “brain fog”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AB559-0861-494C-A71B-3C372E97B53F}"/>
              </a:ext>
            </a:extLst>
          </p:cNvPr>
          <p:cNvSpPr txBox="1"/>
          <p:nvPr/>
        </p:nvSpPr>
        <p:spPr>
          <a:xfrm>
            <a:off x="219807" y="5983561"/>
            <a:ext cx="427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Zhu 2023 </a:t>
            </a:r>
            <a:r>
              <a:rPr lang="en-GB" sz="1800" b="0" i="1" u="none" strike="noStrike" baseline="0" dirty="0">
                <a:latin typeface="Frutiger-Light"/>
              </a:rPr>
              <a:t>Menopause</a:t>
            </a:r>
            <a:endParaRPr lang="en-GB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85EDC-A6C0-41E1-86F1-723F82C042D8}"/>
              </a:ext>
            </a:extLst>
          </p:cNvPr>
          <p:cNvCxnSpPr/>
          <p:nvPr/>
        </p:nvCxnSpPr>
        <p:spPr>
          <a:xfrm>
            <a:off x="0" y="64935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FE610C-AC5C-4AE8-AC54-70238247B027}"/>
              </a:ext>
            </a:extLst>
          </p:cNvPr>
          <p:cNvSpPr txBox="1"/>
          <p:nvPr/>
        </p:nvSpPr>
        <p:spPr>
          <a:xfrm>
            <a:off x="149469" y="6550223"/>
            <a:ext cx="129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Katie Marwick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119BA-322E-4EA4-AA0A-8FD610F03473}"/>
              </a:ext>
            </a:extLst>
          </p:cNvPr>
          <p:cNvSpPr txBox="1"/>
          <p:nvPr/>
        </p:nvSpPr>
        <p:spPr>
          <a:xfrm>
            <a:off x="10102362" y="6550223"/>
            <a:ext cx="194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Edinburgh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D7BA9-BFCC-4E8C-A97E-00E6AC731F3B}"/>
              </a:ext>
            </a:extLst>
          </p:cNvPr>
          <p:cNvSpPr txBox="1"/>
          <p:nvPr/>
        </p:nvSpPr>
        <p:spPr>
          <a:xfrm>
            <a:off x="4733192" y="6550223"/>
            <a:ext cx="272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Scotland Webinar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1121A-DF51-4254-9775-25BA0A369CC4}"/>
              </a:ext>
            </a:extLst>
          </p:cNvPr>
          <p:cNvSpPr txBox="1"/>
          <p:nvPr/>
        </p:nvSpPr>
        <p:spPr>
          <a:xfrm>
            <a:off x="129922" y="1791775"/>
            <a:ext cx="21873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417 women in Australia asked to rate frequency of “Everyday Memory” concerns</a:t>
            </a:r>
          </a:p>
          <a:p>
            <a:endParaRPr lang="en-GB" dirty="0"/>
          </a:p>
          <a:p>
            <a:r>
              <a:rPr lang="en-GB" i="1" dirty="0"/>
              <a:t>Retrieval</a:t>
            </a:r>
            <a:r>
              <a:rPr lang="en-GB" dirty="0"/>
              <a:t> is commonest problem in perimenopause</a:t>
            </a:r>
          </a:p>
          <a:p>
            <a:endParaRPr lang="en-GB" dirty="0"/>
          </a:p>
          <a:p>
            <a:r>
              <a:rPr lang="en-GB" dirty="0" err="1"/>
              <a:t>Postmenopause</a:t>
            </a:r>
            <a:r>
              <a:rPr lang="en-GB" dirty="0"/>
              <a:t> memory the same or better than </a:t>
            </a:r>
            <a:r>
              <a:rPr lang="en-GB" dirty="0" err="1"/>
              <a:t>premenopause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0E9B8-E65B-4863-9594-BA98EC9D9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1"/>
          <a:stretch/>
        </p:blipFill>
        <p:spPr>
          <a:xfrm>
            <a:off x="2317243" y="1626980"/>
            <a:ext cx="9874757" cy="42999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0155F9-B096-4A8E-85D5-5F0B6490E361}"/>
              </a:ext>
            </a:extLst>
          </p:cNvPr>
          <p:cNvSpPr/>
          <p:nvPr/>
        </p:nvSpPr>
        <p:spPr>
          <a:xfrm>
            <a:off x="2356337" y="2312376"/>
            <a:ext cx="9609994" cy="18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13E733-4DF7-4893-B1E5-28E39E016507}"/>
              </a:ext>
            </a:extLst>
          </p:cNvPr>
          <p:cNvSpPr/>
          <p:nvPr/>
        </p:nvSpPr>
        <p:spPr>
          <a:xfrm>
            <a:off x="2356337" y="2664139"/>
            <a:ext cx="9609994" cy="3252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C5FBD2-F88D-4020-95C4-5DA3521C01F4}"/>
              </a:ext>
            </a:extLst>
          </p:cNvPr>
          <p:cNvSpPr/>
          <p:nvPr/>
        </p:nvSpPr>
        <p:spPr>
          <a:xfrm>
            <a:off x="2356337" y="2980149"/>
            <a:ext cx="9609994" cy="18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012D0D-809B-4ECE-A86A-500A8D482AD2}"/>
              </a:ext>
            </a:extLst>
          </p:cNvPr>
          <p:cNvSpPr/>
          <p:nvPr/>
        </p:nvSpPr>
        <p:spPr>
          <a:xfrm>
            <a:off x="8203223" y="5627815"/>
            <a:ext cx="3763108" cy="18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8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1084</Words>
  <Application>Microsoft Office PowerPoint</Application>
  <PresentationFormat>Widescreen</PresentationFormat>
  <Paragraphs>208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Frutiger-Light</vt:lpstr>
      <vt:lpstr>Times New Roman</vt:lpstr>
      <vt:lpstr>Office Theme</vt:lpstr>
      <vt:lpstr>The Science of Menopause and Mental Wellbeing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Marwick</dc:creator>
  <cp:lastModifiedBy>Marwick, Katie</cp:lastModifiedBy>
  <cp:revision>29</cp:revision>
  <dcterms:created xsi:type="dcterms:W3CDTF">2025-10-21T08:04:21Z</dcterms:created>
  <dcterms:modified xsi:type="dcterms:W3CDTF">2025-10-22T15:44:44Z</dcterms:modified>
</cp:coreProperties>
</file>